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9" d="100"/>
          <a:sy n="79" d="100"/>
        </p:scale>
        <p:origin x="30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Open-Close-Schild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Lass auf dem LED-Matrix-Display open bzw. </a:t>
            </a:r>
            <a:r>
              <a:rPr lang="de-DE" dirty="0" err="1"/>
              <a:t>close</a:t>
            </a:r>
            <a:r>
              <a:rPr lang="de-DE" dirty="0"/>
              <a:t> als eine Laufschrift anzeigen. Mit den Knöpfen A bzw. B soll zwischen open und </a:t>
            </a:r>
            <a:r>
              <a:rPr lang="de-DE" dirty="0" err="1"/>
              <a:t>close</a:t>
            </a:r>
            <a:r>
              <a:rPr lang="de-DE" dirty="0"/>
              <a:t> gewechselt werden können.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838303C-DE16-46CC-A03E-6038DE62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595" y="4383415"/>
            <a:ext cx="943672" cy="9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Open-Close-Schild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70</cp:revision>
  <dcterms:created xsi:type="dcterms:W3CDTF">2018-08-08T08:03:39Z</dcterms:created>
  <dcterms:modified xsi:type="dcterms:W3CDTF">2020-05-14T12:31:13Z</dcterms:modified>
</cp:coreProperties>
</file>