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9" r:id="rId2"/>
    <p:sldId id="30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5E10284-7972-42F1-8D43-9991E92D51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	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E6D5EBF-E9F3-4E9E-94B7-55ADE2BE11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BF9131-13DF-42B6-9FEC-281110F82A5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24006DE-0FA7-46ED-B3A9-2DEF716CC0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51B62C-93EE-49A3-92C2-468405CB429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6F2B865-89B2-45A2-854B-E83CA9C3DFB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mechatronics.com/projects/arduino-radar-projec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10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Radar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Übertrage die </a:t>
            </a:r>
            <a:r>
              <a:rPr lang="de-DE"/>
              <a:t>gerade gemessenen Entfernungen </a:t>
            </a:r>
            <a:r>
              <a:rPr lang="de-DE" dirty="0"/>
              <a:t>des Ultraschallsensors zusammen mit der Systemzeit und dem Winkel an das Anzeigeprogramm auf deinem PC.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5" y="3710664"/>
            <a:ext cx="1480270" cy="7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 err="1"/>
              <a:t>Arduino</a:t>
            </a:r>
            <a:r>
              <a:rPr lang="de-DE" dirty="0"/>
              <a:t> Radar Project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Mechatronics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https://howtomechatronics.com/projects/arduino-radar-project/</a:t>
            </a:r>
            <a:r>
              <a:rPr lang="de-DE" dirty="0"/>
              <a:t> </a:t>
            </a:r>
            <a:endParaRPr lang="de-DE" sz="1800" dirty="0"/>
          </a:p>
          <a:p>
            <a:pPr marL="0" indent="0">
              <a:buNone/>
            </a:pPr>
            <a:br>
              <a:rPr lang="de-DE" sz="1800" dirty="0"/>
            </a:b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6578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A4-Papier (210 x 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Radar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82</cp:revision>
  <dcterms:created xsi:type="dcterms:W3CDTF">2018-08-08T08:03:39Z</dcterms:created>
  <dcterms:modified xsi:type="dcterms:W3CDTF">2020-03-16T12:34:13Z</dcterms:modified>
</cp:coreProperties>
</file>