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7" r:id="rId2"/>
    <p:sldId id="28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87B20D4-40F0-48A4-834C-FF3B4CF022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88789E9-EAE6-4937-A061-8B794A1C5D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F5A234-792F-4CFC-9DE9-E5E05860447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12DE1AB-A0F6-4631-8A89-2859CC8F1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9AC6781-2E86-473F-9F64-3B802724F8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A81E03-2DE3-4811-90F6-9E3A8FBBA9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Ventilator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den Ventilator abhängig von der Temperatur schneller bzw. langsamer drehen.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5" y="3272246"/>
            <a:ext cx="1569469" cy="13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Ventilator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78</cp:revision>
  <dcterms:created xsi:type="dcterms:W3CDTF">2018-08-08T08:03:39Z</dcterms:created>
  <dcterms:modified xsi:type="dcterms:W3CDTF">2019-12-09T12:49:01Z</dcterms:modified>
</cp:coreProperties>
</file>