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 eignes Projekt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Zeige auf dem LED-Matrix-Display ein Rentier an welches sich über das Display bewegt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Für Einsteigerinnen </a:t>
            </a:r>
            <a:br>
              <a:rPr lang="de-DE"/>
            </a:b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0D9B5C5-D4C8-4E4F-802E-C158039C4C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Bildplatzhalter 2">
            <a:extLst>
              <a:ext uri="{FF2B5EF4-FFF2-40B4-BE49-F238E27FC236}">
                <a16:creationId xmlns:a16="http://schemas.microsoft.com/office/drawing/2014/main" id="{4AD743F2-4118-48C8-906B-C4C84297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Dein eignes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70</cp:revision>
  <dcterms:created xsi:type="dcterms:W3CDTF">2018-08-08T08:03:39Z</dcterms:created>
  <dcterms:modified xsi:type="dcterms:W3CDTF">2019-12-13T11:05:34Z</dcterms:modified>
</cp:coreProperties>
</file>