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84" r:id="rId2"/>
    <p:sldId id="286" r:id="rId3"/>
    <p:sldId id="285" r:id="rId4"/>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5872"/>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94694" autoAdjust="0"/>
  </p:normalViewPr>
  <p:slideViewPr>
    <p:cSldViewPr snapToGrid="0">
      <p:cViewPr varScale="1">
        <p:scale>
          <a:sx n="76" d="100"/>
          <a:sy n="76" d="100"/>
        </p:scale>
        <p:origin x="3042" y="90"/>
      </p:cViewPr>
      <p:guideLst/>
    </p:cSldViewPr>
  </p:slideViewPr>
  <p:notesTextViewPr>
    <p:cViewPr>
      <p:scale>
        <a:sx n="1" d="1"/>
        <a:sy n="1" d="1"/>
      </p:scale>
      <p:origin x="0" y="0"/>
    </p:cViewPr>
  </p:notesTextViewPr>
  <p:notesViewPr>
    <p:cSldViewPr snapToGrid="0">
      <p:cViewPr varScale="1">
        <p:scale>
          <a:sx n="100" d="100"/>
          <a:sy n="100" d="100"/>
        </p:scale>
        <p:origin x="173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A25D8-F173-4133-85F8-CB962D678EB5}" type="datetimeFigureOut">
              <a:rPr lang="de-DE" smtClean="0"/>
              <a:t>09.11.2021</a:t>
            </a:fld>
            <a:endParaRPr lang="de-DE"/>
          </a:p>
        </p:txBody>
      </p:sp>
      <p:sp>
        <p:nvSpPr>
          <p:cNvPr id="4" name="Folienbildplatzhalt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1FBA2-E07F-46C4-8057-D7BECDCCB064}" type="slidenum">
              <a:rPr lang="de-DE" smtClean="0"/>
              <a:t>‹Nr.›</a:t>
            </a:fld>
            <a:endParaRPr lang="de-DE"/>
          </a:p>
        </p:txBody>
      </p:sp>
    </p:spTree>
    <p:extLst>
      <p:ext uri="{BB962C8B-B14F-4D97-AF65-F5344CB8AC3E}">
        <p14:creationId xmlns:p14="http://schemas.microsoft.com/office/powerpoint/2010/main" val="1235076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gi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gi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gi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gif"/></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png"/><Relationship Id="rId7" Type="http://schemas.openxmlformats.org/officeDocument/2006/relationships/image" Target="../media/image3.gif"/><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gi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gi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de-DE"/>
              <a:t>Titelmasterformat durch Klicken bearbeiten</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FC9269F9-6F79-4414-A84E-D81C6C443C37}" type="datetimeFigureOut">
              <a:rPr lang="de-DE" smtClean="0"/>
              <a:t>09.11.2021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2A42966-9C79-4DC1-911F-479CEE15F649}" type="slidenum">
              <a:rPr lang="de-DE" smtClean="0"/>
              <a:t>‹Nr.›</a:t>
            </a:fld>
            <a:endParaRPr lang="de-DE"/>
          </a:p>
        </p:txBody>
      </p:sp>
    </p:spTree>
    <p:extLst>
      <p:ext uri="{BB962C8B-B14F-4D97-AF65-F5344CB8AC3E}">
        <p14:creationId xmlns:p14="http://schemas.microsoft.com/office/powerpoint/2010/main" val="1245988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llengeCart">
    <p:spTree>
      <p:nvGrpSpPr>
        <p:cNvPr id="1" name=""/>
        <p:cNvGrpSpPr/>
        <p:nvPr/>
      </p:nvGrpSpPr>
      <p:grpSpPr>
        <a:xfrm>
          <a:off x="0" y="0"/>
          <a:ext cx="0" cy="0"/>
          <a:chOff x="0" y="0"/>
          <a:chExt cx="0" cy="0"/>
        </a:xfrm>
      </p:grpSpPr>
      <p:sp>
        <p:nvSpPr>
          <p:cNvPr id="17" name="Rechteck 16"/>
          <p:cNvSpPr/>
          <p:nvPr userDrawn="1"/>
        </p:nvSpPr>
        <p:spPr>
          <a:xfrm>
            <a:off x="461097" y="2637014"/>
            <a:ext cx="5925416" cy="62852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p:cNvSpPr/>
          <p:nvPr userDrawn="1"/>
        </p:nvSpPr>
        <p:spPr>
          <a:xfrm>
            <a:off x="471488" y="527405"/>
            <a:ext cx="5915025" cy="1914459"/>
          </a:xfrm>
          <a:prstGeom prst="rect">
            <a:avLst/>
          </a:prstGeom>
          <a:solidFill>
            <a:srgbClr val="F35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title"/>
          </p:nvPr>
        </p:nvSpPr>
        <p:spPr>
          <a:xfrm>
            <a:off x="1485900" y="945573"/>
            <a:ext cx="4890222" cy="924791"/>
          </a:xfrm>
          <a:noFill/>
        </p:spPr>
        <p:txBody>
          <a:bodyPr anchor="t"/>
          <a:lstStyle>
            <a:lvl1pPr>
              <a:defRPr>
                <a:solidFill>
                  <a:schemeClr val="bg1"/>
                </a:solidFill>
              </a:defRPr>
            </a:lvl1pPr>
          </a:lstStyle>
          <a:p>
            <a:r>
              <a:rPr lang="de-DE" dirty="0"/>
              <a:t>Titelmasterformat durch Klicken bearbeiten</a:t>
            </a:r>
            <a:endParaRPr lang="en-US" dirty="0"/>
          </a:p>
        </p:txBody>
      </p:sp>
      <p:sp>
        <p:nvSpPr>
          <p:cNvPr id="9" name="Ellipse 8"/>
          <p:cNvSpPr/>
          <p:nvPr userDrawn="1"/>
        </p:nvSpPr>
        <p:spPr>
          <a:xfrm>
            <a:off x="816652" y="914400"/>
            <a:ext cx="540000" cy="5400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p:cNvCxnSpPr/>
          <p:nvPr userDrawn="1"/>
        </p:nvCxnSpPr>
        <p:spPr>
          <a:xfrm>
            <a:off x="461097" y="1924050"/>
            <a:ext cx="5925416"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userDrawn="1"/>
        </p:nvCxnSpPr>
        <p:spPr>
          <a:xfrm>
            <a:off x="21708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userDrawn="1"/>
        </p:nvCxnSpPr>
        <p:spPr>
          <a:xfrm>
            <a:off x="47362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9" name="Bildplatzhalter 18"/>
          <p:cNvSpPr>
            <a:spLocks noGrp="1"/>
          </p:cNvSpPr>
          <p:nvPr>
            <p:ph type="pic" sz="quarter" idx="13"/>
          </p:nvPr>
        </p:nvSpPr>
        <p:spPr>
          <a:xfrm>
            <a:off x="1485900" y="3575133"/>
            <a:ext cx="3996000" cy="3456000"/>
          </a:xfrm>
        </p:spPr>
        <p:txBody>
          <a:bodyPr/>
          <a:lstStyle/>
          <a:p>
            <a:endParaRPr lang="de-DE"/>
          </a:p>
        </p:txBody>
      </p:sp>
      <p:sp>
        <p:nvSpPr>
          <p:cNvPr id="21" name="Inhaltsplatzhalter 20"/>
          <p:cNvSpPr>
            <a:spLocks noGrp="1"/>
          </p:cNvSpPr>
          <p:nvPr>
            <p:ph sz="quarter" idx="14" hasCustomPrompt="1"/>
          </p:nvPr>
        </p:nvSpPr>
        <p:spPr>
          <a:xfrm>
            <a:off x="847825" y="7969251"/>
            <a:ext cx="4939911" cy="717550"/>
          </a:xfrm>
        </p:spPr>
        <p:txBody>
          <a:bodyPr>
            <a:normAutofit/>
          </a:bodyPr>
          <a:lstStyle>
            <a:lvl1pPr marL="0" indent="0">
              <a:buNone/>
              <a:defRPr sz="1600"/>
            </a:lvl1pPr>
          </a:lstStyle>
          <a:p>
            <a:pPr lvl="0"/>
            <a:r>
              <a:rPr lang="de-DE" dirty="0"/>
              <a:t>Aufgabentext</a:t>
            </a:r>
          </a:p>
        </p:txBody>
      </p:sp>
      <p:sp>
        <p:nvSpPr>
          <p:cNvPr id="22" name="Textfeld 21"/>
          <p:cNvSpPr txBox="1"/>
          <p:nvPr userDrawn="1"/>
        </p:nvSpPr>
        <p:spPr>
          <a:xfrm>
            <a:off x="850540" y="7556357"/>
            <a:ext cx="1704110" cy="369332"/>
          </a:xfrm>
          <a:prstGeom prst="rect">
            <a:avLst/>
          </a:prstGeom>
          <a:noFill/>
        </p:spPr>
        <p:txBody>
          <a:bodyPr wrap="square" rtlCol="0">
            <a:spAutoFit/>
          </a:bodyPr>
          <a:lstStyle/>
          <a:p>
            <a:r>
              <a:rPr lang="de-DE" b="1" dirty="0"/>
              <a:t>Challenge</a:t>
            </a:r>
          </a:p>
        </p:txBody>
      </p:sp>
      <p:sp>
        <p:nvSpPr>
          <p:cNvPr id="24" name="Textplatzhalter 23"/>
          <p:cNvSpPr>
            <a:spLocks noGrp="1"/>
          </p:cNvSpPr>
          <p:nvPr>
            <p:ph type="body" sz="quarter" idx="15" hasCustomPrompt="1"/>
          </p:nvPr>
        </p:nvSpPr>
        <p:spPr>
          <a:xfrm>
            <a:off x="1485900" y="619125"/>
            <a:ext cx="1938338" cy="297874"/>
          </a:xfrm>
        </p:spPr>
        <p:txBody>
          <a:bodyPr>
            <a:noAutofit/>
          </a:bodyPr>
          <a:lstStyle>
            <a:lvl1pPr marL="0" indent="0">
              <a:buNone/>
              <a:defRPr sz="1600" b="1">
                <a:solidFill>
                  <a:schemeClr val="bg1"/>
                </a:solidFill>
              </a:defRPr>
            </a:lvl1pPr>
          </a:lstStyle>
          <a:p>
            <a:pPr lvl="0"/>
            <a:r>
              <a:rPr lang="de-DE" dirty="0"/>
              <a:t>Schwierigkeitsgrad</a:t>
            </a:r>
          </a:p>
        </p:txBody>
      </p:sp>
      <p:sp>
        <p:nvSpPr>
          <p:cNvPr id="26" name="Textplatzhalter 25"/>
          <p:cNvSpPr>
            <a:spLocks noGrp="1"/>
          </p:cNvSpPr>
          <p:nvPr>
            <p:ph type="body" sz="quarter" idx="16" hasCustomPrompt="1"/>
          </p:nvPr>
        </p:nvSpPr>
        <p:spPr>
          <a:xfrm>
            <a:off x="824863" y="945573"/>
            <a:ext cx="576000" cy="504000"/>
          </a:xfrm>
        </p:spPr>
        <p:txBody>
          <a:bodyPr>
            <a:noAutofit/>
          </a:bodyPr>
          <a:lstStyle>
            <a:lvl1pPr marL="0" indent="0" algn="ctr">
              <a:buNone/>
              <a:defRPr sz="3200">
                <a:solidFill>
                  <a:schemeClr val="bg1"/>
                </a:solidFill>
              </a:defRPr>
            </a:lvl1pPr>
          </a:lstStyle>
          <a:p>
            <a:pPr lvl="0"/>
            <a:r>
              <a:rPr lang="de-DE" sz="3200" dirty="0"/>
              <a:t>N</a:t>
            </a:r>
            <a:endParaRPr lang="de-DE" dirty="0"/>
          </a:p>
        </p:txBody>
      </p:sp>
      <p:sp>
        <p:nvSpPr>
          <p:cNvPr id="18" name="Date Placeholder 3"/>
          <p:cNvSpPr>
            <a:spLocks noGrp="1"/>
          </p:cNvSpPr>
          <p:nvPr>
            <p:ph type="dt" sz="half" idx="10"/>
          </p:nvPr>
        </p:nvSpPr>
        <p:spPr>
          <a:xfrm>
            <a:off x="471488" y="9181397"/>
            <a:ext cx="1543050" cy="527403"/>
          </a:xfrm>
        </p:spPr>
        <p:txBody>
          <a:bodyPr/>
          <a:lstStyle/>
          <a:p>
            <a:endParaRPr lang="de-DE" dirty="0"/>
          </a:p>
        </p:txBody>
      </p:sp>
      <p:sp>
        <p:nvSpPr>
          <p:cNvPr id="20" name="Slide Number Placeholder 5"/>
          <p:cNvSpPr>
            <a:spLocks noGrp="1"/>
          </p:cNvSpPr>
          <p:nvPr>
            <p:ph type="sldNum" sz="quarter" idx="12"/>
          </p:nvPr>
        </p:nvSpPr>
        <p:spPr>
          <a:xfrm>
            <a:off x="4501564" y="9181397"/>
            <a:ext cx="1884949" cy="527403"/>
          </a:xfrm>
        </p:spPr>
        <p:txBody>
          <a:bodyPr/>
          <a:lstStyle/>
          <a:p>
            <a:fld id="{D2A42966-9C79-4DC1-911F-479CEE15F649}" type="slidenum">
              <a:rPr lang="de-DE" smtClean="0"/>
              <a:t>‹Nr.›</a:t>
            </a:fld>
            <a:endParaRPr lang="de-DE"/>
          </a:p>
        </p:txBody>
      </p:sp>
      <p:pic>
        <p:nvPicPr>
          <p:cNvPr id="28" name="Grafik 27">
            <a:extLst>
              <a:ext uri="{FF2B5EF4-FFF2-40B4-BE49-F238E27FC236}">
                <a16:creationId xmlns:a16="http://schemas.microsoft.com/office/drawing/2014/main" id="{AD12F271-BD86-4321-B67D-5EB6FA2EDD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29" name="Grafik 28">
            <a:extLst>
              <a:ext uri="{FF2B5EF4-FFF2-40B4-BE49-F238E27FC236}">
                <a16:creationId xmlns:a16="http://schemas.microsoft.com/office/drawing/2014/main" id="{1D2451B4-456B-46BC-9E7C-11A0D98466FE}"/>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pic>
        <p:nvPicPr>
          <p:cNvPr id="30" name="Grafik 29">
            <a:extLst>
              <a:ext uri="{FF2B5EF4-FFF2-40B4-BE49-F238E27FC236}">
                <a16:creationId xmlns:a16="http://schemas.microsoft.com/office/drawing/2014/main" id="{3E109DD4-49D7-4815-9545-8E9A3DBB615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74069" y="9099550"/>
            <a:ext cx="381000" cy="571500"/>
          </a:xfrm>
          <a:prstGeom prst="rect">
            <a:avLst/>
          </a:prstGeom>
        </p:spPr>
      </p:pic>
      <p:pic>
        <p:nvPicPr>
          <p:cNvPr id="31" name="Grafik 30">
            <a:extLst>
              <a:ext uri="{FF2B5EF4-FFF2-40B4-BE49-F238E27FC236}">
                <a16:creationId xmlns:a16="http://schemas.microsoft.com/office/drawing/2014/main" id="{69991989-6104-426C-A73F-98259BEF589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90172" y="8960427"/>
            <a:ext cx="911392" cy="911392"/>
          </a:xfrm>
          <a:prstGeom prst="rect">
            <a:avLst/>
          </a:prstGeom>
        </p:spPr>
      </p:pic>
    </p:spTree>
    <p:extLst>
      <p:ext uri="{BB962C8B-B14F-4D97-AF65-F5344CB8AC3E}">
        <p14:creationId xmlns:p14="http://schemas.microsoft.com/office/powerpoint/2010/main" val="3322588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ckblatt">
    <p:spTree>
      <p:nvGrpSpPr>
        <p:cNvPr id="1" name=""/>
        <p:cNvGrpSpPr/>
        <p:nvPr/>
      </p:nvGrpSpPr>
      <p:grpSpPr>
        <a:xfrm>
          <a:off x="0" y="0"/>
          <a:ext cx="0" cy="0"/>
          <a:chOff x="0" y="0"/>
          <a:chExt cx="0" cy="0"/>
        </a:xfrm>
      </p:grpSpPr>
      <p:sp>
        <p:nvSpPr>
          <p:cNvPr id="17" name="Rechteck 16"/>
          <p:cNvSpPr/>
          <p:nvPr userDrawn="1"/>
        </p:nvSpPr>
        <p:spPr>
          <a:xfrm>
            <a:off x="461097" y="2637014"/>
            <a:ext cx="5925416" cy="62852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p:cNvSpPr/>
          <p:nvPr userDrawn="1"/>
        </p:nvSpPr>
        <p:spPr>
          <a:xfrm>
            <a:off x="471488" y="527405"/>
            <a:ext cx="5915025" cy="1914459"/>
          </a:xfrm>
          <a:prstGeom prst="rect">
            <a:avLst/>
          </a:prstGeom>
          <a:solidFill>
            <a:srgbClr val="F35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title"/>
          </p:nvPr>
        </p:nvSpPr>
        <p:spPr>
          <a:xfrm>
            <a:off x="609600" y="945573"/>
            <a:ext cx="5631543" cy="924791"/>
          </a:xfrm>
          <a:noFill/>
        </p:spPr>
        <p:txBody>
          <a:bodyPr anchor="t"/>
          <a:lstStyle>
            <a:lvl1pPr>
              <a:defRPr>
                <a:solidFill>
                  <a:schemeClr val="bg1"/>
                </a:solidFill>
              </a:defRPr>
            </a:lvl1pPr>
          </a:lstStyle>
          <a:p>
            <a:r>
              <a:rPr lang="de-DE" dirty="0"/>
              <a:t>Titelmasterformat durch Klicken bearbeiten</a:t>
            </a:r>
            <a:endParaRPr lang="en-US" dirty="0"/>
          </a:p>
        </p:txBody>
      </p:sp>
      <p:cxnSp>
        <p:nvCxnSpPr>
          <p:cNvPr id="11" name="Gerader Verbinder 10"/>
          <p:cNvCxnSpPr/>
          <p:nvPr userDrawn="1"/>
        </p:nvCxnSpPr>
        <p:spPr>
          <a:xfrm>
            <a:off x="461097" y="1924050"/>
            <a:ext cx="5925416"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userDrawn="1"/>
        </p:nvCxnSpPr>
        <p:spPr>
          <a:xfrm>
            <a:off x="21708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userDrawn="1"/>
        </p:nvCxnSpPr>
        <p:spPr>
          <a:xfrm>
            <a:off x="47362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9" name="Bildplatzhalter 18"/>
          <p:cNvSpPr>
            <a:spLocks noGrp="1"/>
          </p:cNvSpPr>
          <p:nvPr>
            <p:ph type="pic" sz="quarter" idx="13"/>
          </p:nvPr>
        </p:nvSpPr>
        <p:spPr>
          <a:xfrm>
            <a:off x="1485900" y="3575133"/>
            <a:ext cx="3996000" cy="3456000"/>
          </a:xfrm>
        </p:spPr>
        <p:txBody>
          <a:bodyPr/>
          <a:lstStyle/>
          <a:p>
            <a:endParaRPr lang="de-DE"/>
          </a:p>
        </p:txBody>
      </p:sp>
      <p:sp>
        <p:nvSpPr>
          <p:cNvPr id="12" name="Date Placeholder 3"/>
          <p:cNvSpPr>
            <a:spLocks noGrp="1"/>
          </p:cNvSpPr>
          <p:nvPr>
            <p:ph type="dt" sz="half" idx="10"/>
          </p:nvPr>
        </p:nvSpPr>
        <p:spPr>
          <a:xfrm>
            <a:off x="471488" y="9181397"/>
            <a:ext cx="1543050" cy="527403"/>
          </a:xfrm>
        </p:spPr>
        <p:txBody>
          <a:bodyPr/>
          <a:lstStyle/>
          <a:p>
            <a:endParaRPr lang="de-DE" dirty="0"/>
          </a:p>
        </p:txBody>
      </p:sp>
      <p:sp>
        <p:nvSpPr>
          <p:cNvPr id="13" name="Slide Number Placeholder 5"/>
          <p:cNvSpPr>
            <a:spLocks noGrp="1"/>
          </p:cNvSpPr>
          <p:nvPr>
            <p:ph type="sldNum" sz="quarter" idx="12"/>
          </p:nvPr>
        </p:nvSpPr>
        <p:spPr>
          <a:xfrm>
            <a:off x="4501564" y="9181397"/>
            <a:ext cx="1884949" cy="527403"/>
          </a:xfrm>
        </p:spPr>
        <p:txBody>
          <a:bodyPr/>
          <a:lstStyle/>
          <a:p>
            <a:fld id="{D2A42966-9C79-4DC1-911F-479CEE15F649}" type="slidenum">
              <a:rPr lang="de-DE" smtClean="0"/>
              <a:t>‹Nr.›</a:t>
            </a:fld>
            <a:endParaRPr lang="de-DE"/>
          </a:p>
        </p:txBody>
      </p:sp>
      <p:pic>
        <p:nvPicPr>
          <p:cNvPr id="21" name="Grafik 20">
            <a:extLst>
              <a:ext uri="{FF2B5EF4-FFF2-40B4-BE49-F238E27FC236}">
                <a16:creationId xmlns:a16="http://schemas.microsoft.com/office/drawing/2014/main" id="{2EA11AAB-C66A-4CE3-926E-D3EF7398CD7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22" name="Grafik 21">
            <a:extLst>
              <a:ext uri="{FF2B5EF4-FFF2-40B4-BE49-F238E27FC236}">
                <a16:creationId xmlns:a16="http://schemas.microsoft.com/office/drawing/2014/main" id="{C5E4AB63-5509-4C05-AC60-0D12EF8B3AF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pic>
        <p:nvPicPr>
          <p:cNvPr id="23" name="Grafik 22">
            <a:extLst>
              <a:ext uri="{FF2B5EF4-FFF2-40B4-BE49-F238E27FC236}">
                <a16:creationId xmlns:a16="http://schemas.microsoft.com/office/drawing/2014/main" id="{7189DD89-6B22-4519-9DC2-4E652E23188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74069" y="9099550"/>
            <a:ext cx="381000" cy="571500"/>
          </a:xfrm>
          <a:prstGeom prst="rect">
            <a:avLst/>
          </a:prstGeom>
        </p:spPr>
      </p:pic>
      <p:pic>
        <p:nvPicPr>
          <p:cNvPr id="24" name="Grafik 23">
            <a:extLst>
              <a:ext uri="{FF2B5EF4-FFF2-40B4-BE49-F238E27FC236}">
                <a16:creationId xmlns:a16="http://schemas.microsoft.com/office/drawing/2014/main" id="{51BB1B06-F996-4776-B839-8F7456BA911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90172" y="8960427"/>
            <a:ext cx="911392" cy="911392"/>
          </a:xfrm>
          <a:prstGeom prst="rect">
            <a:avLst/>
          </a:prstGeom>
        </p:spPr>
      </p:pic>
    </p:spTree>
    <p:extLst>
      <p:ext uri="{BB962C8B-B14F-4D97-AF65-F5344CB8AC3E}">
        <p14:creationId xmlns:p14="http://schemas.microsoft.com/office/powerpoint/2010/main" val="38611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oesungChallen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71488" y="1419225"/>
            <a:ext cx="5915025" cy="361950"/>
          </a:xfrm>
        </p:spPr>
        <p:txBody>
          <a:bodyPr anchor="t">
            <a:normAutofit/>
          </a:bodyPr>
          <a:lstStyle>
            <a:lvl1pPr>
              <a:defRPr sz="1400">
                <a:latin typeface="Arial Black" panose="020B0A04020102020204" pitchFamily="34" charset="0"/>
              </a:defRPr>
            </a:lvl1pPr>
          </a:lstStyle>
          <a:p>
            <a:r>
              <a:rPr lang="de-DE" dirty="0"/>
              <a:t>Aufgabe</a:t>
            </a:r>
          </a:p>
        </p:txBody>
      </p:sp>
      <p:sp>
        <p:nvSpPr>
          <p:cNvPr id="3" name="Datumsplatzhalter 2"/>
          <p:cNvSpPr>
            <a:spLocks noGrp="1"/>
          </p:cNvSpPr>
          <p:nvPr>
            <p:ph type="dt" sz="half" idx="10"/>
          </p:nvPr>
        </p:nvSpPr>
        <p:spPr/>
        <p:txBody>
          <a:bodyPr/>
          <a:lstStyle/>
          <a:p>
            <a:fld id="{FC9269F9-6F79-4414-A84E-D81C6C443C37}" type="datetimeFigureOut">
              <a:rPr lang="de-DE" smtClean="0"/>
              <a:t>09.11.2021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
        <p:nvSpPr>
          <p:cNvPr id="6" name="Textfeld 5"/>
          <p:cNvSpPr txBox="1"/>
          <p:nvPr userDrawn="1"/>
        </p:nvSpPr>
        <p:spPr>
          <a:xfrm>
            <a:off x="468000" y="609600"/>
            <a:ext cx="1800225" cy="646331"/>
          </a:xfrm>
          <a:prstGeom prst="rect">
            <a:avLst/>
          </a:prstGeom>
          <a:noFill/>
        </p:spPr>
        <p:txBody>
          <a:bodyPr wrap="square" rtlCol="0">
            <a:spAutoFit/>
          </a:bodyPr>
          <a:lstStyle/>
          <a:p>
            <a:r>
              <a:rPr lang="de-DE" sz="3600" b="1" dirty="0">
                <a:latin typeface="+mn-lt"/>
              </a:rPr>
              <a:t>Lösung</a:t>
            </a:r>
          </a:p>
        </p:txBody>
      </p:sp>
      <p:cxnSp>
        <p:nvCxnSpPr>
          <p:cNvPr id="8" name="Gerader Verbinder 7"/>
          <p:cNvCxnSpPr/>
          <p:nvPr userDrawn="1"/>
        </p:nvCxnSpPr>
        <p:spPr>
          <a:xfrm>
            <a:off x="471488" y="1876425"/>
            <a:ext cx="5915025"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 name="Textfeld 8"/>
          <p:cNvSpPr txBox="1"/>
          <p:nvPr userDrawn="1"/>
        </p:nvSpPr>
        <p:spPr>
          <a:xfrm>
            <a:off x="471488" y="1971676"/>
            <a:ext cx="3052762" cy="276999"/>
          </a:xfrm>
          <a:prstGeom prst="rect">
            <a:avLst/>
          </a:prstGeom>
          <a:noFill/>
        </p:spPr>
        <p:txBody>
          <a:bodyPr wrap="square" rtlCol="0">
            <a:spAutoFit/>
          </a:bodyPr>
          <a:lstStyle/>
          <a:p>
            <a:r>
              <a:rPr lang="de-DE" sz="1200" dirty="0"/>
              <a:t>Verwendete Befehlsgruppen</a:t>
            </a:r>
          </a:p>
        </p:txBody>
      </p:sp>
      <p:sp>
        <p:nvSpPr>
          <p:cNvPr id="11" name="Bildplatzhalter 10"/>
          <p:cNvSpPr>
            <a:spLocks noGrp="1"/>
          </p:cNvSpPr>
          <p:nvPr>
            <p:ph type="pic" sz="quarter" idx="13"/>
          </p:nvPr>
        </p:nvSpPr>
        <p:spPr>
          <a:xfrm>
            <a:off x="471487" y="2324875"/>
            <a:ext cx="5915025" cy="846880"/>
          </a:xfrm>
        </p:spPr>
        <p:txBody>
          <a:bodyPr/>
          <a:lstStyle/>
          <a:p>
            <a:endParaRPr lang="de-DE"/>
          </a:p>
        </p:txBody>
      </p:sp>
      <p:cxnSp>
        <p:nvCxnSpPr>
          <p:cNvPr id="12" name="Gerader Verbinder 11"/>
          <p:cNvCxnSpPr/>
          <p:nvPr userDrawn="1"/>
        </p:nvCxnSpPr>
        <p:spPr>
          <a:xfrm>
            <a:off x="471487" y="3528581"/>
            <a:ext cx="5915025"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 name="Textfeld 12"/>
          <p:cNvSpPr txBox="1"/>
          <p:nvPr userDrawn="1"/>
        </p:nvSpPr>
        <p:spPr>
          <a:xfrm>
            <a:off x="468000" y="3620204"/>
            <a:ext cx="3052762" cy="338554"/>
          </a:xfrm>
          <a:prstGeom prst="rect">
            <a:avLst/>
          </a:prstGeom>
          <a:noFill/>
        </p:spPr>
        <p:txBody>
          <a:bodyPr wrap="square" rtlCol="0">
            <a:spAutoFit/>
          </a:bodyPr>
          <a:lstStyle/>
          <a:p>
            <a:r>
              <a:rPr lang="de-DE" sz="1600" b="1" dirty="0"/>
              <a:t>Code</a:t>
            </a:r>
          </a:p>
        </p:txBody>
      </p:sp>
      <p:sp>
        <p:nvSpPr>
          <p:cNvPr id="16" name="Inhaltsplatzhalter 15"/>
          <p:cNvSpPr>
            <a:spLocks noGrp="1"/>
          </p:cNvSpPr>
          <p:nvPr>
            <p:ph sz="quarter" idx="14"/>
          </p:nvPr>
        </p:nvSpPr>
        <p:spPr>
          <a:xfrm>
            <a:off x="468000" y="6345003"/>
            <a:ext cx="4114800" cy="2393752"/>
          </a:xfrm>
        </p:spPr>
        <p:txBody>
          <a:bodyPr/>
          <a:lstStyle>
            <a:lvl1pPr>
              <a:defRPr sz="1400"/>
            </a:lvl1pPr>
            <a:lvl2pPr>
              <a:defRPr sz="1400"/>
            </a:lvl2pPr>
            <a:lvl3pPr>
              <a:defRPr sz="1400"/>
            </a:lvl3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8" name="Bildplatzhalter 17"/>
          <p:cNvSpPr>
            <a:spLocks noGrp="1"/>
          </p:cNvSpPr>
          <p:nvPr>
            <p:ph type="pic" sz="quarter" idx="15"/>
          </p:nvPr>
        </p:nvSpPr>
        <p:spPr>
          <a:xfrm>
            <a:off x="468000" y="4069890"/>
            <a:ext cx="5915025" cy="1480769"/>
          </a:xfrm>
        </p:spPr>
        <p:txBody>
          <a:bodyPr/>
          <a:lstStyle/>
          <a:p>
            <a:endParaRPr lang="de-DE"/>
          </a:p>
        </p:txBody>
      </p:sp>
      <p:sp>
        <p:nvSpPr>
          <p:cNvPr id="20" name="Bildplatzhalter 19"/>
          <p:cNvSpPr>
            <a:spLocks noGrp="1"/>
          </p:cNvSpPr>
          <p:nvPr>
            <p:ph type="pic" sz="quarter" idx="16"/>
          </p:nvPr>
        </p:nvSpPr>
        <p:spPr>
          <a:xfrm>
            <a:off x="4714875" y="6345003"/>
            <a:ext cx="1800225" cy="2393752"/>
          </a:xfrm>
        </p:spPr>
        <p:txBody>
          <a:bodyPr/>
          <a:lstStyle/>
          <a:p>
            <a:endParaRPr lang="de-DE"/>
          </a:p>
        </p:txBody>
      </p:sp>
      <p:pic>
        <p:nvPicPr>
          <p:cNvPr id="15" name="Grafik 14">
            <a:extLst>
              <a:ext uri="{FF2B5EF4-FFF2-40B4-BE49-F238E27FC236}">
                <a16:creationId xmlns:a16="http://schemas.microsoft.com/office/drawing/2014/main" id="{E9C208B5-6A34-4670-833E-B1617FDA54E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17" name="Grafik 16">
            <a:extLst>
              <a:ext uri="{FF2B5EF4-FFF2-40B4-BE49-F238E27FC236}">
                <a16:creationId xmlns:a16="http://schemas.microsoft.com/office/drawing/2014/main" id="{8A489D60-C9F0-45AB-A712-A2DFAEC83EE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pic>
        <p:nvPicPr>
          <p:cNvPr id="19" name="Grafik 18">
            <a:extLst>
              <a:ext uri="{FF2B5EF4-FFF2-40B4-BE49-F238E27FC236}">
                <a16:creationId xmlns:a16="http://schemas.microsoft.com/office/drawing/2014/main" id="{D630F42A-4A06-4208-A9FC-B692AF0304C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74069" y="9099550"/>
            <a:ext cx="381000" cy="571500"/>
          </a:xfrm>
          <a:prstGeom prst="rect">
            <a:avLst/>
          </a:prstGeom>
        </p:spPr>
      </p:pic>
      <p:pic>
        <p:nvPicPr>
          <p:cNvPr id="21" name="Grafik 20">
            <a:extLst>
              <a:ext uri="{FF2B5EF4-FFF2-40B4-BE49-F238E27FC236}">
                <a16:creationId xmlns:a16="http://schemas.microsoft.com/office/drawing/2014/main" id="{757EE39B-BBF9-49A2-AC62-0E10047B73D3}"/>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90172" y="8960427"/>
            <a:ext cx="911392" cy="911392"/>
          </a:xfrm>
          <a:prstGeom prst="rect">
            <a:avLst/>
          </a:prstGeom>
        </p:spPr>
      </p:pic>
    </p:spTree>
    <p:extLst>
      <p:ext uri="{BB962C8B-B14F-4D97-AF65-F5344CB8AC3E}">
        <p14:creationId xmlns:p14="http://schemas.microsoft.com/office/powerpoint/2010/main" val="3045631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undlagenStandard">
    <p:spTree>
      <p:nvGrpSpPr>
        <p:cNvPr id="1" name=""/>
        <p:cNvGrpSpPr/>
        <p:nvPr/>
      </p:nvGrpSpPr>
      <p:grpSpPr>
        <a:xfrm>
          <a:off x="0" y="0"/>
          <a:ext cx="0" cy="0"/>
          <a:chOff x="0" y="0"/>
          <a:chExt cx="0" cy="0"/>
        </a:xfrm>
      </p:grpSpPr>
      <p:sp>
        <p:nvSpPr>
          <p:cNvPr id="2" name="Titel 1"/>
          <p:cNvSpPr>
            <a:spLocks noGrp="1"/>
          </p:cNvSpPr>
          <p:nvPr>
            <p:ph type="title"/>
          </p:nvPr>
        </p:nvSpPr>
        <p:spPr>
          <a:xfrm>
            <a:off x="471488" y="876300"/>
            <a:ext cx="5915025" cy="895350"/>
          </a:xfrm>
        </p:spPr>
        <p:txBody>
          <a:bodyPr anchor="t">
            <a:normAutofit/>
          </a:bodyPr>
          <a:lstStyle>
            <a:lvl1pPr>
              <a:defRPr sz="2400"/>
            </a:lvl1pPr>
          </a:lstStyle>
          <a:p>
            <a:r>
              <a:rPr lang="de-DE" dirty="0"/>
              <a:t>Titelmasterformat durch Klicken bearbeiten</a:t>
            </a:r>
          </a:p>
        </p:txBody>
      </p:sp>
      <p:sp>
        <p:nvSpPr>
          <p:cNvPr id="3" name="Datumsplatzhalter 2"/>
          <p:cNvSpPr>
            <a:spLocks noGrp="1"/>
          </p:cNvSpPr>
          <p:nvPr>
            <p:ph type="dt" sz="half" idx="10"/>
          </p:nvPr>
        </p:nvSpPr>
        <p:spPr/>
        <p:txBody>
          <a:bodyPr/>
          <a:lstStyle/>
          <a:p>
            <a:fld id="{FC9269F9-6F79-4414-A84E-D81C6C443C37}" type="datetimeFigureOut">
              <a:rPr lang="de-DE" smtClean="0"/>
              <a:t>09.11.2021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
        <p:nvSpPr>
          <p:cNvPr id="8" name="Textplatzhalter 7"/>
          <p:cNvSpPr>
            <a:spLocks noGrp="1"/>
          </p:cNvSpPr>
          <p:nvPr>
            <p:ph type="body" sz="quarter" idx="13" hasCustomPrompt="1"/>
          </p:nvPr>
        </p:nvSpPr>
        <p:spPr>
          <a:xfrm>
            <a:off x="468000" y="561975"/>
            <a:ext cx="2185987" cy="314325"/>
          </a:xfrm>
        </p:spPr>
        <p:txBody>
          <a:bodyPr>
            <a:noAutofit/>
          </a:bodyPr>
          <a:lstStyle>
            <a:lvl1pPr marL="0" indent="0">
              <a:buNone/>
              <a:defRPr sz="1600" b="1"/>
            </a:lvl1pPr>
          </a:lstStyle>
          <a:p>
            <a:pPr lvl="0"/>
            <a:r>
              <a:rPr lang="de-DE" b="1" dirty="0"/>
              <a:t>Rubrik</a:t>
            </a:r>
            <a:endParaRPr lang="de-DE" dirty="0"/>
          </a:p>
        </p:txBody>
      </p:sp>
      <p:sp>
        <p:nvSpPr>
          <p:cNvPr id="10" name="Inhaltsplatzhalter 9"/>
          <p:cNvSpPr>
            <a:spLocks noGrp="1"/>
          </p:cNvSpPr>
          <p:nvPr>
            <p:ph sz="quarter" idx="14"/>
          </p:nvPr>
        </p:nvSpPr>
        <p:spPr>
          <a:xfrm>
            <a:off x="468000" y="2162175"/>
            <a:ext cx="5918513" cy="6629400"/>
          </a:xfrm>
        </p:spPr>
        <p:txBody>
          <a:bodyPr>
            <a:normAutofit/>
          </a:bodyPr>
          <a:lstStyle>
            <a:lvl1pPr marL="0" indent="0">
              <a:spcBef>
                <a:spcPts val="500"/>
              </a:spcBef>
              <a:buNone/>
              <a:defRPr sz="12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de-DE" dirty="0"/>
              <a:t>Formatvorlagen des Textmasters bearbeiten</a:t>
            </a:r>
          </a:p>
        </p:txBody>
      </p:sp>
      <p:pic>
        <p:nvPicPr>
          <p:cNvPr id="9" name="Grafik 8">
            <a:extLst>
              <a:ext uri="{FF2B5EF4-FFF2-40B4-BE49-F238E27FC236}">
                <a16:creationId xmlns:a16="http://schemas.microsoft.com/office/drawing/2014/main" id="{0AF201E5-851D-4DAC-8C72-6E3E10E6ACA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11" name="Grafik 10">
            <a:extLst>
              <a:ext uri="{FF2B5EF4-FFF2-40B4-BE49-F238E27FC236}">
                <a16:creationId xmlns:a16="http://schemas.microsoft.com/office/drawing/2014/main" id="{1D48314A-FD5B-40FC-A88F-0A1C1B4853C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pic>
        <p:nvPicPr>
          <p:cNvPr id="12" name="Grafik 11">
            <a:extLst>
              <a:ext uri="{FF2B5EF4-FFF2-40B4-BE49-F238E27FC236}">
                <a16:creationId xmlns:a16="http://schemas.microsoft.com/office/drawing/2014/main" id="{521EB17E-0C01-4739-9B08-B81BD95E6DA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74069" y="9099550"/>
            <a:ext cx="381000" cy="571500"/>
          </a:xfrm>
          <a:prstGeom prst="rect">
            <a:avLst/>
          </a:prstGeom>
        </p:spPr>
      </p:pic>
      <p:pic>
        <p:nvPicPr>
          <p:cNvPr id="13" name="Grafik 12">
            <a:extLst>
              <a:ext uri="{FF2B5EF4-FFF2-40B4-BE49-F238E27FC236}">
                <a16:creationId xmlns:a16="http://schemas.microsoft.com/office/drawing/2014/main" id="{1F73468A-2625-4B6F-A2FC-0AD1AEEFD28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90172" y="8960427"/>
            <a:ext cx="911392" cy="911392"/>
          </a:xfrm>
          <a:prstGeom prst="rect">
            <a:avLst/>
          </a:prstGeom>
        </p:spPr>
      </p:pic>
    </p:spTree>
    <p:extLst>
      <p:ext uri="{BB962C8B-B14F-4D97-AF65-F5344CB8AC3E}">
        <p14:creationId xmlns:p14="http://schemas.microsoft.com/office/powerpoint/2010/main" val="423996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llengeCar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de-DE" dirty="0"/>
          </a:p>
        </p:txBody>
      </p:sp>
      <p:sp>
        <p:nvSpPr>
          <p:cNvPr id="6" name="Slide Number Placeholder 5"/>
          <p:cNvSpPr>
            <a:spLocks noGrp="1"/>
          </p:cNvSpPr>
          <p:nvPr>
            <p:ph type="sldNum" sz="quarter" idx="12"/>
          </p:nvPr>
        </p:nvSpPr>
        <p:spPr/>
        <p:txBody>
          <a:bodyPr/>
          <a:lstStyle/>
          <a:p>
            <a:fld id="{D2A42966-9C79-4DC1-911F-479CEE15F649}" type="slidenum">
              <a:rPr lang="de-DE" smtClean="0"/>
              <a:t>‹Nr.›</a:t>
            </a:fld>
            <a:endParaRPr lang="de-DE"/>
          </a:p>
        </p:txBody>
      </p:sp>
      <p:sp>
        <p:nvSpPr>
          <p:cNvPr id="9" name="Ellipse 8"/>
          <p:cNvSpPr/>
          <p:nvPr userDrawn="1"/>
        </p:nvSpPr>
        <p:spPr>
          <a:xfrm>
            <a:off x="816652" y="914400"/>
            <a:ext cx="540000" cy="5400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p:cNvCxnSpPr/>
          <p:nvPr userDrawn="1"/>
        </p:nvCxnSpPr>
        <p:spPr>
          <a:xfrm>
            <a:off x="461097" y="1924050"/>
            <a:ext cx="5925416"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userDrawn="1"/>
        </p:nvCxnSpPr>
        <p:spPr>
          <a:xfrm>
            <a:off x="21708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userDrawn="1"/>
        </p:nvCxnSpPr>
        <p:spPr>
          <a:xfrm>
            <a:off x="47362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3" name="Rechteck 2"/>
          <p:cNvSpPr/>
          <p:nvPr userDrawn="1"/>
        </p:nvSpPr>
        <p:spPr>
          <a:xfrm>
            <a:off x="0" y="4785360"/>
            <a:ext cx="6858000" cy="340614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de-DE" b="1" dirty="0"/>
              <a:t>Veröffentlicht</a:t>
            </a:r>
            <a:r>
              <a:rPr lang="de-DE" b="1" baseline="0" dirty="0"/>
              <a:t> unter CC BY SA</a:t>
            </a:r>
          </a:p>
          <a:p>
            <a:pPr algn="ctr"/>
            <a:endParaRPr lang="de-DE" b="0" baseline="0" dirty="0"/>
          </a:p>
          <a:p>
            <a:pPr algn="ctr"/>
            <a:r>
              <a:rPr lang="de-DE" b="0" dirty="0"/>
              <a:t>Dieses Werk ist unter einer Creative </a:t>
            </a:r>
            <a:r>
              <a:rPr lang="de-DE" b="0" dirty="0" err="1"/>
              <a:t>Commons</a:t>
            </a:r>
            <a:r>
              <a:rPr lang="de-DE" b="0" dirty="0"/>
              <a:t> Lizenz vom Typ Namensnennung - Weitergabe unter gleichen Bedingungen 4.0 International zugänglich. Um eine Kopie dieser Lizenz einzusehen, konsultieren </a:t>
            </a:r>
            <a:r>
              <a:rPr lang="de-DE" b="0" dirty="0">
                <a:solidFill>
                  <a:schemeClr val="bg1"/>
                </a:solidFill>
              </a:rPr>
              <a:t>Sie http://creativecommons.org/licenses/by-sa/4.0/ oder </a:t>
            </a:r>
            <a:r>
              <a:rPr lang="de-DE" b="0" dirty="0"/>
              <a:t>wenden Sie sich brieflich an Creative </a:t>
            </a:r>
            <a:r>
              <a:rPr lang="de-DE" b="0" dirty="0" err="1"/>
              <a:t>Commons</a:t>
            </a:r>
            <a:r>
              <a:rPr lang="de-DE" b="0" dirty="0"/>
              <a:t>, Postfach 1866, Mountain View, California, 94042, USA.</a:t>
            </a:r>
          </a:p>
        </p:txBody>
      </p:sp>
      <p:pic>
        <p:nvPicPr>
          <p:cNvPr id="1027" name="Picture 3" descr="https://creativecommons.org/images/deed/attribution_icon_white_x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53968" y="7229447"/>
            <a:ext cx="777865" cy="7778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reativecommons.org/images/deed/sa_white_x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37858" y="7231116"/>
            <a:ext cx="784138" cy="78413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c logo"/>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276103" y="7237389"/>
            <a:ext cx="777865" cy="777865"/>
          </a:xfrm>
          <a:prstGeom prst="rect">
            <a:avLst/>
          </a:prstGeom>
          <a:noFill/>
          <a:extLst>
            <a:ext uri="{909E8E84-426E-40DD-AFC4-6F175D3DCCD1}">
              <a14:hiddenFill xmlns:a14="http://schemas.microsoft.com/office/drawing/2010/main">
                <a:solidFill>
                  <a:srgbClr val="FFFFFF"/>
                </a:solidFill>
              </a14:hiddenFill>
            </a:ext>
          </a:extLst>
        </p:spPr>
      </p:pic>
      <p:sp>
        <p:nvSpPr>
          <p:cNvPr id="23" name="Inhaltsplatzhalter 15"/>
          <p:cNvSpPr>
            <a:spLocks noGrp="1"/>
          </p:cNvSpPr>
          <p:nvPr>
            <p:ph sz="quarter" idx="14"/>
          </p:nvPr>
        </p:nvSpPr>
        <p:spPr>
          <a:xfrm>
            <a:off x="320486" y="296810"/>
            <a:ext cx="6217474" cy="4168509"/>
          </a:xfrm>
        </p:spPr>
        <p:txBody>
          <a:bodyPr/>
          <a:lstStyle>
            <a:lvl1pPr>
              <a:defRPr sz="1400"/>
            </a:lvl1pPr>
            <a:lvl2pPr>
              <a:defRPr sz="1400"/>
            </a:lvl2pPr>
            <a:lvl3pPr>
              <a:defRPr sz="1400"/>
            </a:lvl3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17" name="Grafik 16">
            <a:extLst>
              <a:ext uri="{FF2B5EF4-FFF2-40B4-BE49-F238E27FC236}">
                <a16:creationId xmlns:a16="http://schemas.microsoft.com/office/drawing/2014/main" id="{7F38CD91-10D1-4CB6-8727-D71C4D97688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20" name="Grafik 19">
            <a:extLst>
              <a:ext uri="{FF2B5EF4-FFF2-40B4-BE49-F238E27FC236}">
                <a16:creationId xmlns:a16="http://schemas.microsoft.com/office/drawing/2014/main" id="{681A34B2-52D6-4C1F-8A82-37D60FB76CC8}"/>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pic>
        <p:nvPicPr>
          <p:cNvPr id="21" name="Grafik 20">
            <a:extLst>
              <a:ext uri="{FF2B5EF4-FFF2-40B4-BE49-F238E27FC236}">
                <a16:creationId xmlns:a16="http://schemas.microsoft.com/office/drawing/2014/main" id="{9A293336-F6CE-46C3-B65A-4157AC1443AE}"/>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074069" y="9099550"/>
            <a:ext cx="381000" cy="571500"/>
          </a:xfrm>
          <a:prstGeom prst="rect">
            <a:avLst/>
          </a:prstGeom>
        </p:spPr>
      </p:pic>
      <p:pic>
        <p:nvPicPr>
          <p:cNvPr id="22" name="Grafik 21">
            <a:extLst>
              <a:ext uri="{FF2B5EF4-FFF2-40B4-BE49-F238E27FC236}">
                <a16:creationId xmlns:a16="http://schemas.microsoft.com/office/drawing/2014/main" id="{033346E4-A4B6-4714-87D4-ADFA5486A3A3}"/>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590172" y="8960427"/>
            <a:ext cx="911392" cy="911392"/>
          </a:xfrm>
          <a:prstGeom prst="rect">
            <a:avLst/>
          </a:prstGeom>
        </p:spPr>
      </p:pic>
    </p:spTree>
    <p:extLst>
      <p:ext uri="{BB962C8B-B14F-4D97-AF65-F5344CB8AC3E}">
        <p14:creationId xmlns:p14="http://schemas.microsoft.com/office/powerpoint/2010/main" val="2498268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undlagenCalliope">
    <p:spTree>
      <p:nvGrpSpPr>
        <p:cNvPr id="1" name=""/>
        <p:cNvGrpSpPr/>
        <p:nvPr/>
      </p:nvGrpSpPr>
      <p:grpSpPr>
        <a:xfrm>
          <a:off x="0" y="0"/>
          <a:ext cx="0" cy="0"/>
          <a:chOff x="0" y="0"/>
          <a:chExt cx="0" cy="0"/>
        </a:xfrm>
      </p:grpSpPr>
      <p:sp>
        <p:nvSpPr>
          <p:cNvPr id="2" name="Titel 1"/>
          <p:cNvSpPr>
            <a:spLocks noGrp="1"/>
          </p:cNvSpPr>
          <p:nvPr>
            <p:ph type="title"/>
          </p:nvPr>
        </p:nvSpPr>
        <p:spPr>
          <a:xfrm>
            <a:off x="471488" y="876300"/>
            <a:ext cx="5915025" cy="895350"/>
          </a:xfrm>
        </p:spPr>
        <p:txBody>
          <a:bodyPr anchor="t">
            <a:normAutofit/>
          </a:bodyPr>
          <a:lstStyle>
            <a:lvl1pPr>
              <a:defRPr sz="2400"/>
            </a:lvl1pPr>
          </a:lstStyle>
          <a:p>
            <a:r>
              <a:rPr lang="de-DE" dirty="0"/>
              <a:t>Titelmasterformat durch Klicken bearbeiten</a:t>
            </a:r>
          </a:p>
        </p:txBody>
      </p:sp>
      <p:sp>
        <p:nvSpPr>
          <p:cNvPr id="3" name="Datumsplatzhalter 2"/>
          <p:cNvSpPr>
            <a:spLocks noGrp="1"/>
          </p:cNvSpPr>
          <p:nvPr>
            <p:ph type="dt" sz="half" idx="10"/>
          </p:nvPr>
        </p:nvSpPr>
        <p:spPr/>
        <p:txBody>
          <a:bodyPr/>
          <a:lstStyle/>
          <a:p>
            <a:fld id="{FC9269F9-6F79-4414-A84E-D81C6C443C37}" type="datetimeFigureOut">
              <a:rPr lang="de-DE" smtClean="0"/>
              <a:t>09.11.2021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
        <p:nvSpPr>
          <p:cNvPr id="8" name="Textplatzhalter 7"/>
          <p:cNvSpPr>
            <a:spLocks noGrp="1"/>
          </p:cNvSpPr>
          <p:nvPr>
            <p:ph type="body" sz="quarter" idx="13" hasCustomPrompt="1"/>
          </p:nvPr>
        </p:nvSpPr>
        <p:spPr>
          <a:xfrm>
            <a:off x="468000" y="561975"/>
            <a:ext cx="2185987" cy="314325"/>
          </a:xfrm>
        </p:spPr>
        <p:txBody>
          <a:bodyPr>
            <a:noAutofit/>
          </a:bodyPr>
          <a:lstStyle>
            <a:lvl1pPr marL="0" indent="0">
              <a:buNone/>
              <a:defRPr sz="1600" b="1"/>
            </a:lvl1pPr>
          </a:lstStyle>
          <a:p>
            <a:pPr lvl="0"/>
            <a:r>
              <a:rPr lang="de-DE" b="1" dirty="0"/>
              <a:t>Rubrik</a:t>
            </a:r>
            <a:endParaRPr lang="de-DE" dirty="0"/>
          </a:p>
        </p:txBody>
      </p:sp>
      <p:sp>
        <p:nvSpPr>
          <p:cNvPr id="12" name="Bildplatzhalter 11"/>
          <p:cNvSpPr>
            <a:spLocks noGrp="1"/>
          </p:cNvSpPr>
          <p:nvPr>
            <p:ph type="pic" sz="quarter" idx="14"/>
          </p:nvPr>
        </p:nvSpPr>
        <p:spPr>
          <a:xfrm>
            <a:off x="468000" y="3743324"/>
            <a:ext cx="3600000" cy="3240000"/>
          </a:xfrm>
        </p:spPr>
        <p:txBody>
          <a:bodyPr/>
          <a:lstStyle/>
          <a:p>
            <a:endParaRPr lang="de-DE"/>
          </a:p>
        </p:txBody>
      </p:sp>
      <p:sp>
        <p:nvSpPr>
          <p:cNvPr id="14" name="Textplatzhalter 13"/>
          <p:cNvSpPr>
            <a:spLocks noGrp="1"/>
          </p:cNvSpPr>
          <p:nvPr>
            <p:ph type="body" sz="quarter" idx="15"/>
          </p:nvPr>
        </p:nvSpPr>
        <p:spPr>
          <a:xfrm>
            <a:off x="4171951" y="3743236"/>
            <a:ext cx="2214562" cy="3240088"/>
          </a:xfrm>
        </p:spPr>
        <p:txBody>
          <a:bodyPr>
            <a:normAutofit/>
          </a:bodyPr>
          <a:lstStyle>
            <a:lvl1pPr>
              <a:defRPr sz="1200"/>
            </a:lvl1pPr>
          </a:lstStyle>
          <a:p>
            <a:pPr lvl="0"/>
            <a:r>
              <a:rPr lang="de-DE" dirty="0"/>
              <a:t>Formatvorlagen des Textmasters bearbeiten</a:t>
            </a:r>
          </a:p>
        </p:txBody>
      </p:sp>
      <p:sp>
        <p:nvSpPr>
          <p:cNvPr id="16" name="Textplatzhalter 15"/>
          <p:cNvSpPr>
            <a:spLocks noGrp="1"/>
          </p:cNvSpPr>
          <p:nvPr>
            <p:ph type="body" sz="quarter" idx="16" hasCustomPrompt="1"/>
          </p:nvPr>
        </p:nvSpPr>
        <p:spPr>
          <a:xfrm>
            <a:off x="468313" y="7181850"/>
            <a:ext cx="2551112" cy="1076325"/>
          </a:xfrm>
        </p:spPr>
        <p:txBody>
          <a:bodyPr>
            <a:normAutofit/>
          </a:bodyPr>
          <a:lstStyle>
            <a:lvl1pPr>
              <a:defRPr sz="1400"/>
            </a:lvl1pPr>
          </a:lstStyle>
          <a:p>
            <a:pPr lvl="0"/>
            <a:r>
              <a:rPr lang="de-DE" dirty="0"/>
              <a:t>Legende</a:t>
            </a:r>
          </a:p>
        </p:txBody>
      </p:sp>
      <p:pic>
        <p:nvPicPr>
          <p:cNvPr id="10" name="Grafik 9">
            <a:extLst>
              <a:ext uri="{FF2B5EF4-FFF2-40B4-BE49-F238E27FC236}">
                <a16:creationId xmlns:a16="http://schemas.microsoft.com/office/drawing/2014/main" id="{C6FCFFA6-E2D3-42EA-AB3F-9E72BEEFB84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11" name="Grafik 10">
            <a:extLst>
              <a:ext uri="{FF2B5EF4-FFF2-40B4-BE49-F238E27FC236}">
                <a16:creationId xmlns:a16="http://schemas.microsoft.com/office/drawing/2014/main" id="{903E71E4-8818-4650-A8BA-509F39757563}"/>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pic>
        <p:nvPicPr>
          <p:cNvPr id="13" name="Grafik 12">
            <a:extLst>
              <a:ext uri="{FF2B5EF4-FFF2-40B4-BE49-F238E27FC236}">
                <a16:creationId xmlns:a16="http://schemas.microsoft.com/office/drawing/2014/main" id="{A976DF37-4272-40D5-8713-66DD7A7F9C4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74069" y="9099550"/>
            <a:ext cx="381000" cy="571500"/>
          </a:xfrm>
          <a:prstGeom prst="rect">
            <a:avLst/>
          </a:prstGeom>
        </p:spPr>
      </p:pic>
      <p:pic>
        <p:nvPicPr>
          <p:cNvPr id="15" name="Grafik 14">
            <a:extLst>
              <a:ext uri="{FF2B5EF4-FFF2-40B4-BE49-F238E27FC236}">
                <a16:creationId xmlns:a16="http://schemas.microsoft.com/office/drawing/2014/main" id="{9FC34BA6-524E-4CB2-A1B2-E5D9156B2FD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90172" y="8960427"/>
            <a:ext cx="911392" cy="911392"/>
          </a:xfrm>
          <a:prstGeom prst="rect">
            <a:avLst/>
          </a:prstGeom>
        </p:spPr>
      </p:pic>
    </p:spTree>
    <p:extLst>
      <p:ext uri="{BB962C8B-B14F-4D97-AF65-F5344CB8AC3E}">
        <p14:creationId xmlns:p14="http://schemas.microsoft.com/office/powerpoint/2010/main" val="2814153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FC9269F9-6F79-4414-A84E-D81C6C443C37}" type="datetimeFigureOut">
              <a:rPr lang="de-DE" smtClean="0"/>
              <a:t>09.11.2021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pic>
        <p:nvPicPr>
          <p:cNvPr id="6" name="Grafik 5">
            <a:extLst>
              <a:ext uri="{FF2B5EF4-FFF2-40B4-BE49-F238E27FC236}">
                <a16:creationId xmlns:a16="http://schemas.microsoft.com/office/drawing/2014/main" id="{917F6D6F-3E87-433A-BDD4-3D9E695C855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7" name="Grafik 6">
            <a:extLst>
              <a:ext uri="{FF2B5EF4-FFF2-40B4-BE49-F238E27FC236}">
                <a16:creationId xmlns:a16="http://schemas.microsoft.com/office/drawing/2014/main" id="{86C865ED-8EC0-4DAF-A113-4E425E75D88D}"/>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pic>
        <p:nvPicPr>
          <p:cNvPr id="8" name="Grafik 7">
            <a:extLst>
              <a:ext uri="{FF2B5EF4-FFF2-40B4-BE49-F238E27FC236}">
                <a16:creationId xmlns:a16="http://schemas.microsoft.com/office/drawing/2014/main" id="{9A8C18E4-625A-420B-AA32-455867B73260}"/>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74069" y="9099550"/>
            <a:ext cx="381000" cy="571500"/>
          </a:xfrm>
          <a:prstGeom prst="rect">
            <a:avLst/>
          </a:prstGeom>
        </p:spPr>
      </p:pic>
      <p:pic>
        <p:nvPicPr>
          <p:cNvPr id="9" name="Grafik 8">
            <a:extLst>
              <a:ext uri="{FF2B5EF4-FFF2-40B4-BE49-F238E27FC236}">
                <a16:creationId xmlns:a16="http://schemas.microsoft.com/office/drawing/2014/main" id="{95DBB6C9-2858-48A6-B421-7C3AEE6AB22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90172" y="8960427"/>
            <a:ext cx="911392" cy="911392"/>
          </a:xfrm>
          <a:prstGeom prst="rect">
            <a:avLst/>
          </a:prstGeom>
        </p:spPr>
      </p:pic>
    </p:spTree>
    <p:extLst>
      <p:ext uri="{BB962C8B-B14F-4D97-AF65-F5344CB8AC3E}">
        <p14:creationId xmlns:p14="http://schemas.microsoft.com/office/powerpoint/2010/main" val="370622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FC9269F9-6F79-4414-A84E-D81C6C443C37}" type="datetimeFigureOut">
              <a:rPr lang="de-DE" smtClean="0"/>
              <a:t>09.11.2021</a:t>
            </a:fld>
            <a:endParaRPr lang="de-DE"/>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fld id="{D2A42966-9C79-4DC1-911F-479CEE15F649}" type="slidenum">
              <a:rPr lang="de-DE" smtClean="0"/>
              <a:pPr/>
              <a:t>‹Nr.›</a:t>
            </a:fld>
            <a:endParaRPr lang="de-DE"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de-DE" dirty="0"/>
          </a:p>
        </p:txBody>
      </p:sp>
      <p:pic>
        <p:nvPicPr>
          <p:cNvPr id="7" name="Grafik 6">
            <a:extLst>
              <a:ext uri="{FF2B5EF4-FFF2-40B4-BE49-F238E27FC236}">
                <a16:creationId xmlns:a16="http://schemas.microsoft.com/office/drawing/2014/main" id="{939D085F-4E12-4F20-928C-E99F2DE11823}"/>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8" name="Grafik 7">
            <a:extLst>
              <a:ext uri="{FF2B5EF4-FFF2-40B4-BE49-F238E27FC236}">
                <a16:creationId xmlns:a16="http://schemas.microsoft.com/office/drawing/2014/main" id="{F231F132-C7D6-474A-B7C6-053AA0120D35}"/>
              </a:ext>
            </a:extLst>
          </p:cNvPr>
          <p:cNvPicPr>
            <a:picLocks noChangeAspect="1"/>
          </p:cNvPicPr>
          <p:nvPr userDrawn="1"/>
        </p:nvPicPr>
        <p:blipFill rotWithShape="1">
          <a:blip r:embed="rId11"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pic>
        <p:nvPicPr>
          <p:cNvPr id="9" name="Grafik 8">
            <a:extLst>
              <a:ext uri="{FF2B5EF4-FFF2-40B4-BE49-F238E27FC236}">
                <a16:creationId xmlns:a16="http://schemas.microsoft.com/office/drawing/2014/main" id="{FC840C04-D36A-4F5B-B7F9-AC84D6F885DF}"/>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2074069" y="9099550"/>
            <a:ext cx="381000" cy="571500"/>
          </a:xfrm>
          <a:prstGeom prst="rect">
            <a:avLst/>
          </a:prstGeom>
        </p:spPr>
      </p:pic>
      <p:pic>
        <p:nvPicPr>
          <p:cNvPr id="10" name="Grafik 9">
            <a:extLst>
              <a:ext uri="{FF2B5EF4-FFF2-40B4-BE49-F238E27FC236}">
                <a16:creationId xmlns:a16="http://schemas.microsoft.com/office/drawing/2014/main" id="{92EABC4D-8644-4565-A5B7-7FCE0C4BFEA2}"/>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590172" y="8960427"/>
            <a:ext cx="911392" cy="911392"/>
          </a:xfrm>
          <a:prstGeom prst="rect">
            <a:avLst/>
          </a:prstGeom>
        </p:spPr>
      </p:pic>
    </p:spTree>
    <p:extLst>
      <p:ext uri="{BB962C8B-B14F-4D97-AF65-F5344CB8AC3E}">
        <p14:creationId xmlns:p14="http://schemas.microsoft.com/office/powerpoint/2010/main" val="3925834063"/>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7" r:id="rId3"/>
    <p:sldLayoutId id="2147483673" r:id="rId4"/>
    <p:sldLayoutId id="2147483675" r:id="rId5"/>
    <p:sldLayoutId id="2147483678" r:id="rId6"/>
    <p:sldLayoutId id="2147483674" r:id="rId7"/>
    <p:sldLayoutId id="2147483676" r:id="rId8"/>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Lasst die </a:t>
            </a:r>
            <a:r>
              <a:rPr lang="de-DE"/>
              <a:t>Würfel rollen</a:t>
            </a:r>
            <a:endParaRPr lang="de-DE" dirty="0"/>
          </a:p>
        </p:txBody>
      </p:sp>
      <p:sp>
        <p:nvSpPr>
          <p:cNvPr id="4" name="Inhaltsplatzhalter 3"/>
          <p:cNvSpPr>
            <a:spLocks noGrp="1"/>
          </p:cNvSpPr>
          <p:nvPr>
            <p:ph sz="quarter" idx="14"/>
          </p:nvPr>
        </p:nvSpPr>
        <p:spPr>
          <a:xfrm>
            <a:off x="847825" y="7969250"/>
            <a:ext cx="5184675" cy="924791"/>
          </a:xfrm>
        </p:spPr>
        <p:txBody>
          <a:bodyPr>
            <a:normAutofit lnSpcReduction="10000"/>
          </a:bodyPr>
          <a:lstStyle/>
          <a:p>
            <a:r>
              <a:rPr lang="de-DE" dirty="0"/>
              <a:t>Programmiere einen elektronischen Würfel auf dem </a:t>
            </a:r>
            <a:r>
              <a:rPr lang="de-DE" dirty="0" err="1"/>
              <a:t>Calliope</a:t>
            </a:r>
            <a:r>
              <a:rPr lang="de-DE" dirty="0"/>
              <a:t>, der die Zahlen 1 bis 6 anzeigt. Erweitere das Programm so, dass du das Würfelergebnis beeinflussen kannst (immer 6 würfeln). </a:t>
            </a:r>
          </a:p>
        </p:txBody>
      </p:sp>
      <p:sp>
        <p:nvSpPr>
          <p:cNvPr id="5" name="Textplatzhalter 4"/>
          <p:cNvSpPr>
            <a:spLocks noGrp="1"/>
          </p:cNvSpPr>
          <p:nvPr>
            <p:ph type="body" sz="quarter" idx="15"/>
          </p:nvPr>
        </p:nvSpPr>
        <p:spPr/>
        <p:txBody>
          <a:bodyPr/>
          <a:lstStyle/>
          <a:p>
            <a:r>
              <a:rPr lang="de-DE" dirty="0"/>
              <a:t>Für Fortgeschrittene</a:t>
            </a:r>
          </a:p>
          <a:p>
            <a:endParaRPr lang="de-DE" dirty="0"/>
          </a:p>
        </p:txBody>
      </p:sp>
      <p:sp>
        <p:nvSpPr>
          <p:cNvPr id="6" name="Textplatzhalter 5"/>
          <p:cNvSpPr>
            <a:spLocks noGrp="1"/>
          </p:cNvSpPr>
          <p:nvPr>
            <p:ph type="body" sz="quarter" idx="16"/>
          </p:nvPr>
        </p:nvSpPr>
        <p:spPr/>
        <p:txBody>
          <a:bodyPr/>
          <a:lstStyle/>
          <a:p>
            <a:endParaRPr lang="de-DE" dirty="0"/>
          </a:p>
        </p:txBody>
      </p:sp>
      <p:pic>
        <p:nvPicPr>
          <p:cNvPr id="11" name="Bildplatzhalter 10"/>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030" b="1030"/>
          <a:stretch>
            <a:fillRect/>
          </a:stretch>
        </p:blipFill>
        <p:spPr/>
      </p:pic>
      <p:pic>
        <p:nvPicPr>
          <p:cNvPr id="3" name="Grafik 2">
            <a:extLst>
              <a:ext uri="{FF2B5EF4-FFF2-40B4-BE49-F238E27FC236}">
                <a16:creationId xmlns:a16="http://schemas.microsoft.com/office/drawing/2014/main" id="{8459CF46-FBBE-45EE-B216-B51140BDBD3A}"/>
              </a:ext>
            </a:extLst>
          </p:cNvPr>
          <p:cNvPicPr>
            <a:picLocks noChangeAspect="1"/>
          </p:cNvPicPr>
          <p:nvPr/>
        </p:nvPicPr>
        <p:blipFill>
          <a:blip r:embed="rId3"/>
          <a:stretch>
            <a:fillRect/>
          </a:stretch>
        </p:blipFill>
        <p:spPr>
          <a:xfrm>
            <a:off x="3057525" y="4450081"/>
            <a:ext cx="859993" cy="868680"/>
          </a:xfrm>
          <a:prstGeom prst="rect">
            <a:avLst/>
          </a:prstGeom>
        </p:spPr>
      </p:pic>
      <p:pic>
        <p:nvPicPr>
          <p:cNvPr id="8" name="Grafik 7" descr="Würfel">
            <a:extLst>
              <a:ext uri="{FF2B5EF4-FFF2-40B4-BE49-F238E27FC236}">
                <a16:creationId xmlns:a16="http://schemas.microsoft.com/office/drawing/2014/main" id="{667F3A66-1FFD-414E-9274-924104365C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88826" y="3040198"/>
            <a:ext cx="1386147" cy="1386147"/>
          </a:xfrm>
          <a:prstGeom prst="rect">
            <a:avLst/>
          </a:prstGeom>
        </p:spPr>
      </p:pic>
    </p:spTree>
    <p:extLst>
      <p:ext uri="{BB962C8B-B14F-4D97-AF65-F5344CB8AC3E}">
        <p14:creationId xmlns:p14="http://schemas.microsoft.com/office/powerpoint/2010/main" val="4123966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Lasst die Würfel rollen II</a:t>
            </a:r>
          </a:p>
        </p:txBody>
      </p:sp>
      <p:sp>
        <p:nvSpPr>
          <p:cNvPr id="4" name="Inhaltsplatzhalter 3"/>
          <p:cNvSpPr>
            <a:spLocks noGrp="1"/>
          </p:cNvSpPr>
          <p:nvPr>
            <p:ph sz="quarter" idx="14"/>
          </p:nvPr>
        </p:nvSpPr>
        <p:spPr>
          <a:xfrm>
            <a:off x="847825" y="7969250"/>
            <a:ext cx="5032275" cy="924791"/>
          </a:xfrm>
        </p:spPr>
        <p:txBody>
          <a:bodyPr>
            <a:normAutofit lnSpcReduction="10000"/>
          </a:bodyPr>
          <a:lstStyle/>
          <a:p>
            <a:r>
              <a:rPr lang="de-DE" dirty="0"/>
              <a:t>Gestalte die Anzeige der Zahl so, dass sie wie auf einem richtigen Würfel aussieht. Erweitere das Programm um eine Würfelanimation. In der verschiedene Zahlen angezeigt werden, bis der Würfel „liegen bleibt“.</a:t>
            </a:r>
          </a:p>
        </p:txBody>
      </p:sp>
      <p:sp>
        <p:nvSpPr>
          <p:cNvPr id="5" name="Textplatzhalter 4"/>
          <p:cNvSpPr>
            <a:spLocks noGrp="1"/>
          </p:cNvSpPr>
          <p:nvPr>
            <p:ph type="body" sz="quarter" idx="15"/>
          </p:nvPr>
        </p:nvSpPr>
        <p:spPr/>
        <p:txBody>
          <a:bodyPr/>
          <a:lstStyle/>
          <a:p>
            <a:r>
              <a:rPr lang="de-DE" dirty="0"/>
              <a:t>Für Fortgeschrittene</a:t>
            </a:r>
          </a:p>
          <a:p>
            <a:endParaRPr lang="de-DE" dirty="0"/>
          </a:p>
        </p:txBody>
      </p:sp>
      <p:sp>
        <p:nvSpPr>
          <p:cNvPr id="6" name="Textplatzhalter 5"/>
          <p:cNvSpPr>
            <a:spLocks noGrp="1"/>
          </p:cNvSpPr>
          <p:nvPr>
            <p:ph type="body" sz="quarter" idx="16"/>
          </p:nvPr>
        </p:nvSpPr>
        <p:spPr/>
        <p:txBody>
          <a:bodyPr/>
          <a:lstStyle/>
          <a:p>
            <a:endParaRPr lang="de-DE" dirty="0"/>
          </a:p>
        </p:txBody>
      </p:sp>
      <p:pic>
        <p:nvPicPr>
          <p:cNvPr id="11" name="Bildplatzhalter 10"/>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030" b="1030"/>
          <a:stretch>
            <a:fillRect/>
          </a:stretch>
        </p:blipFill>
        <p:spPr/>
      </p:pic>
      <p:pic>
        <p:nvPicPr>
          <p:cNvPr id="3" name="Grafik 2">
            <a:extLst>
              <a:ext uri="{FF2B5EF4-FFF2-40B4-BE49-F238E27FC236}">
                <a16:creationId xmlns:a16="http://schemas.microsoft.com/office/drawing/2014/main" id="{8459CF46-FBBE-45EE-B216-B51140BDBD3A}"/>
              </a:ext>
            </a:extLst>
          </p:cNvPr>
          <p:cNvPicPr>
            <a:picLocks noChangeAspect="1"/>
          </p:cNvPicPr>
          <p:nvPr/>
        </p:nvPicPr>
        <p:blipFill>
          <a:blip r:embed="rId3"/>
          <a:stretch>
            <a:fillRect/>
          </a:stretch>
        </p:blipFill>
        <p:spPr>
          <a:xfrm>
            <a:off x="3057525" y="4450081"/>
            <a:ext cx="859993" cy="868680"/>
          </a:xfrm>
          <a:prstGeom prst="rect">
            <a:avLst/>
          </a:prstGeom>
        </p:spPr>
      </p:pic>
      <p:pic>
        <p:nvPicPr>
          <p:cNvPr id="8" name="Grafik 7" descr="Würfel">
            <a:extLst>
              <a:ext uri="{FF2B5EF4-FFF2-40B4-BE49-F238E27FC236}">
                <a16:creationId xmlns:a16="http://schemas.microsoft.com/office/drawing/2014/main" id="{667F3A66-1FFD-414E-9274-924104365C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88826" y="3040198"/>
            <a:ext cx="1386147" cy="1386147"/>
          </a:xfrm>
          <a:prstGeom prst="rect">
            <a:avLst/>
          </a:prstGeom>
        </p:spPr>
      </p:pic>
    </p:spTree>
    <p:extLst>
      <p:ext uri="{BB962C8B-B14F-4D97-AF65-F5344CB8AC3E}">
        <p14:creationId xmlns:p14="http://schemas.microsoft.com/office/powerpoint/2010/main" val="1389800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p:cNvSpPr>
            <a:spLocks noGrp="1"/>
          </p:cNvSpPr>
          <p:nvPr>
            <p:ph sz="quarter" idx="14"/>
          </p:nvPr>
        </p:nvSpPr>
        <p:spPr/>
        <p:txBody>
          <a:bodyPr/>
          <a:lstStyle/>
          <a:p>
            <a:endParaRPr lang="de-DE"/>
          </a:p>
        </p:txBody>
      </p:sp>
    </p:spTree>
    <p:extLst>
      <p:ext uri="{BB962C8B-B14F-4D97-AF65-F5344CB8AC3E}">
        <p14:creationId xmlns:p14="http://schemas.microsoft.com/office/powerpoint/2010/main" val="254051116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82</Words>
  <Application>Microsoft Office PowerPoint</Application>
  <PresentationFormat>A4-Papier (210 x 297 mm)</PresentationFormat>
  <Paragraphs>6</Paragraphs>
  <Slides>3</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vt:i4>
      </vt:variant>
    </vt:vector>
  </HeadingPairs>
  <TitlesOfParts>
    <vt:vector size="8" baseType="lpstr">
      <vt:lpstr>Arial</vt:lpstr>
      <vt:lpstr>Arial Black</vt:lpstr>
      <vt:lpstr>Calibri</vt:lpstr>
      <vt:lpstr>Calibri Light</vt:lpstr>
      <vt:lpstr>Office</vt:lpstr>
      <vt:lpstr>Lasst die Würfel rollen</vt:lpstr>
      <vt:lpstr>Lasst die Würfel rollen II</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Martin Schmidt</dc:creator>
  <cp:lastModifiedBy>Martin Schmidt</cp:lastModifiedBy>
  <cp:revision>72</cp:revision>
  <dcterms:created xsi:type="dcterms:W3CDTF">2018-08-08T08:03:39Z</dcterms:created>
  <dcterms:modified xsi:type="dcterms:W3CDTF">2021-11-09T16:24:04Z</dcterms:modified>
</cp:coreProperties>
</file>