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84" r:id="rId2"/>
    <p:sldId id="285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94" autoAdjust="0"/>
  </p:normalViewPr>
  <p:slideViewPr>
    <p:cSldViewPr snapToGrid="0">
      <p:cViewPr varScale="1">
        <p:scale>
          <a:sx n="87" d="100"/>
          <a:sy n="87" d="100"/>
        </p:scale>
        <p:origin x="19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 smtClean="0"/>
              <a:t>Aufgabentext</a:t>
            </a:r>
            <a:endParaRPr lang="de-DE" dirty="0"/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Challenge</a:t>
            </a:r>
            <a:endParaRPr lang="de-DE" b="1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Schwierigkeitsgrad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 smtClean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latin typeface="+mn-lt"/>
              </a:rPr>
              <a:t>Lösung</a:t>
            </a:r>
            <a:endParaRPr lang="de-DE" sz="3600" b="1" dirty="0">
              <a:latin typeface="+mn-lt"/>
            </a:endParaRP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Verwendete Befehlsgruppen</a:t>
            </a:r>
            <a:endParaRPr lang="de-DE" sz="120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Code</a:t>
            </a:r>
            <a:endParaRPr lang="de-DE" sz="1600" b="1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 smtClean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 smtClean="0"/>
              <a:t>Formatvorlagen des Textmasters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smtClean="0"/>
              <a:t>Veröffentlicht</a:t>
            </a:r>
            <a:r>
              <a:rPr lang="de-DE" b="1" baseline="0" dirty="0" smtClean="0"/>
              <a:t> unter CC BY SA</a:t>
            </a:r>
          </a:p>
          <a:p>
            <a:pPr algn="ctr"/>
            <a:endParaRPr lang="de-DE" b="0" baseline="0" dirty="0" smtClean="0"/>
          </a:p>
          <a:p>
            <a:pPr algn="ctr"/>
            <a:r>
              <a:rPr lang="de-DE" b="0" dirty="0" smtClean="0"/>
              <a:t>Dieses Werk ist unter einer Creative </a:t>
            </a:r>
            <a:r>
              <a:rPr lang="de-DE" b="0" dirty="0" err="1" smtClean="0"/>
              <a:t>Commons</a:t>
            </a:r>
            <a:r>
              <a:rPr lang="de-DE" b="0" dirty="0" smtClean="0"/>
              <a:t> Lizenz vom Typ Namensnennung - Weitergabe unter gleichen Bedingungen 4.0 International zugänglich. Um eine Kopie dieser Lizenz einzusehen, konsultieren </a:t>
            </a:r>
            <a:r>
              <a:rPr lang="de-DE" b="0" dirty="0" smtClean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 smtClean="0"/>
              <a:t>wenden Sie sich brieflich an Creative </a:t>
            </a:r>
            <a:r>
              <a:rPr lang="de-DE" b="0" dirty="0" err="1" smtClean="0"/>
              <a:t>Commons</a:t>
            </a:r>
            <a:r>
              <a:rPr lang="de-DE" b="0" dirty="0" smtClean="0"/>
              <a:t>, Postfach 1866, Mountain View, California, 94042, USA.</a:t>
            </a:r>
            <a:endParaRPr lang="de-DE" b="0" dirty="0"/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68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 smtClean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Formatvorlagen des Textmasters bearbeiten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 smtClean="0"/>
              <a:t>Legende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Dein </a:t>
            </a:r>
            <a:r>
              <a:rPr lang="de-DE" dirty="0" smtClean="0"/>
              <a:t>eignes </a:t>
            </a:r>
            <a:r>
              <a:rPr lang="de-DE" dirty="0" smtClean="0"/>
              <a:t>Projekt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Entwickle und präsentiere ein eigenes kleines Programm.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" b="10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2396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51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</Words>
  <Application>Microsoft Office PowerPoint</Application>
  <PresentationFormat>A4-Papier (210 x 297 mm)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Dein eignes Projekt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Martin Schmidt</cp:lastModifiedBy>
  <cp:revision>65</cp:revision>
  <dcterms:created xsi:type="dcterms:W3CDTF">2018-08-08T08:03:39Z</dcterms:created>
  <dcterms:modified xsi:type="dcterms:W3CDTF">2019-01-14T17:56:03Z</dcterms:modified>
</cp:coreProperties>
</file>