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>
        <p:scale>
          <a:sx n="150" d="100"/>
          <a:sy n="150" d="100"/>
        </p:scale>
        <p:origin x="-228" y="-5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D12F271-BD86-4321-B67D-5EB6FA2EDD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D2451B4-456B-46BC-9E7C-11A0D9846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E109DD4-49D7-4815-9545-8E9A3DBB6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9991989-6104-426C-A73F-98259BEF58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EA11AAB-C66A-4CE3-926E-D3EF7398C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5E4AB63-5509-4C05-AC60-0D12EF8B3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189DD89-6B22-4519-9DC2-4E652E2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1BB1B06-F996-4776-B839-8F7456BA91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9C208B5-6A34-4670-833E-B1617FDA5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489D60-C9F0-45AB-A712-A2DFAEC83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30F42A-4A06-4208-A9FC-B692AF030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7EE39B-BBF9-49A2-AC62-0E10047B73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F201E5-851D-4DAC-8C72-6E3E10E6A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48314A-FD5B-40FC-A88F-0A1C1B485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EB17E-0C01-4739-9B08-B81BD95E6D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73468A-2625-4B6F-A2FC-0AD1AEEFD2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38CD91-10D1-4CB6-8727-D71C4D9768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81A34B2-52D6-4C1F-8A82-37D60FB76C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293336-F6CE-46C3-B65A-4157AC1443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3346E4-A4B6-4714-87D4-ADFA5486A3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9D085F-4E12-4F20-928C-E99F2DE118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31F132-C7D6-474A-B7C6-053AA0120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840C04-D36A-4F5B-B7F9-AC84D6F885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EABC4D-8644-4565-A5B7-7FCE0C4BFE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Dein eignes Projekt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Lass auf dem LED-Matrix-Display open bzw. </a:t>
            </a:r>
            <a:r>
              <a:rPr lang="de-DE" dirty="0" err="1"/>
              <a:t>close</a:t>
            </a:r>
            <a:r>
              <a:rPr lang="de-DE" dirty="0"/>
              <a:t> als eine Laufschrift anzeigen. Mit den Knöpfen A bzw. B soll zwischen open und </a:t>
            </a:r>
            <a:r>
              <a:rPr lang="de-DE" dirty="0" err="1"/>
              <a:t>close</a:t>
            </a:r>
            <a:r>
              <a:rPr lang="de-DE" dirty="0"/>
              <a:t> gewechselt werden können.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838303C-DE16-46CC-A03E-6038DE62C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595" y="4383415"/>
            <a:ext cx="943672" cy="9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A4-Papier (210 x 297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Dein eignes Projekt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69</cp:revision>
  <dcterms:created xsi:type="dcterms:W3CDTF">2018-08-08T08:03:39Z</dcterms:created>
  <dcterms:modified xsi:type="dcterms:W3CDTF">2020-03-25T10:12:15Z</dcterms:modified>
</cp:coreProperties>
</file>