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7" r:id="rId2"/>
    <p:sldId id="279" r:id="rId3"/>
    <p:sldId id="28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Ventilator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den Ventilator abhängig von der Temperatur schneller bzw. </a:t>
            </a:r>
            <a:r>
              <a:rPr lang="de-DE" dirty="0" smtClean="0"/>
              <a:t>langsamer </a:t>
            </a:r>
            <a:r>
              <a:rPr lang="de-DE" dirty="0"/>
              <a:t>drehen.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5" y="3272246"/>
            <a:ext cx="1569469" cy="13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Ventilator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71488" y="4768970"/>
            <a:ext cx="5915025" cy="265744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Hinweis</a:t>
            </a:r>
          </a:p>
          <a:p>
            <a:r>
              <a:rPr lang="de-DE" dirty="0"/>
              <a:t>Die Geschwindigkeit der Motoren kann nur in Prozent angegeben werden. Abhängig von der Maximalgeschwindigkeit und der Spannungsversorgung. </a:t>
            </a:r>
            <a:r>
              <a:rPr lang="de-DE" b="1" dirty="0"/>
              <a:t>Somit sind Geschwindigkeiten über 100 und unter 0 nicht möglich</a:t>
            </a:r>
            <a:r>
              <a:rPr lang="de-DE" dirty="0" smtClean="0"/>
              <a:t>.</a:t>
            </a:r>
          </a:p>
          <a:p>
            <a:r>
              <a:rPr lang="de-DE" dirty="0" smtClean="0"/>
              <a:t>Wenn du mit einem PC-Lüfter arbeitest der an einer Spannungsversorgung angeschlossen ist, dann funktioniert die Motorensteuerung genau umgekehrt. Bei 100 ist die Leistung am geringsten und bei 0 am höchsten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Alternativer Code mit Verteile</a:t>
            </a:r>
            <a:endParaRPr lang="de-DE" b="1" dirty="0"/>
          </a:p>
        </p:txBody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325510"/>
            <a:ext cx="1733550" cy="274320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8" y="2326145"/>
            <a:ext cx="1724025" cy="273050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72" y="2324875"/>
            <a:ext cx="1737995" cy="2755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" y="4004971"/>
            <a:ext cx="4007791" cy="7627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8" y="7249100"/>
            <a:ext cx="2994756" cy="11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A4-Papier (210 x 297 mm)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Ventilator</vt:lpstr>
      <vt:lpstr>Ventilator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75</cp:revision>
  <dcterms:created xsi:type="dcterms:W3CDTF">2018-08-08T08:03:39Z</dcterms:created>
  <dcterms:modified xsi:type="dcterms:W3CDTF">2019-01-07T17:39:14Z</dcterms:modified>
</cp:coreProperties>
</file>