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84" r:id="rId2"/>
    <p:sldId id="286" r:id="rId3"/>
    <p:sldId id="285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94694" autoAdjust="0"/>
  </p:normalViewPr>
  <p:slideViewPr>
    <p:cSldViewPr snapToGrid="0">
      <p:cViewPr varScale="1">
        <p:scale>
          <a:sx n="76" d="100"/>
          <a:sy n="76" d="100"/>
        </p:scale>
        <p:origin x="30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20.12.2019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20.12.2019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AD12F271-BD86-4321-B67D-5EB6FA2EDD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1D2451B4-456B-46BC-9E7C-11A0D9846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3E109DD4-49D7-4815-9545-8E9A3DBB61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69991989-6104-426C-A73F-98259BEF589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EA11AAB-C66A-4CE3-926E-D3EF7398CD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C5E4AB63-5509-4C05-AC60-0D12EF8B3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7189DD89-6B22-4519-9DC2-4E652E23188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1BB1B06-F996-4776-B839-8F7456BA911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20.12.2019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9C208B5-6A34-4670-833E-B1617FDA54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A489D60-C9F0-45AB-A712-A2DFAEC83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630F42A-4A06-4208-A9FC-B692AF030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57EE39B-BBF9-49A2-AC62-0E10047B73D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20.12.2019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AF201E5-851D-4DAC-8C72-6E3E10E6AC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D48314A-FD5B-40FC-A88F-0A1C1B4853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21EB17E-0C01-4739-9B08-B81BD95E6D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F73468A-2625-4B6F-A2FC-0AD1AEEFD28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F38CD91-10D1-4CB6-8727-D71C4D9768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681A34B2-52D6-4C1F-8A82-37D60FB76C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9A293336-F6CE-46C3-B65A-4157AC1443A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33346E4-A4B6-4714-87D4-ADFA5486A3A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6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20.12.2019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FCFFA6-E2D3-42EA-AB3F-9E72BEEFB8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03E71E4-8818-4650-A8BA-509F3975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976DF37-4272-40D5-8713-66DD7A7F9C4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FC34BA6-524E-4CB2-A1B2-E5D9156B2FD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20.12.2019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17F6D6F-3E87-433A-BDD4-3D9E695C8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6C865ED-8EC0-4DAF-A113-4E425E75D8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A8C18E4-625A-420B-AA32-455867B7326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5DBB6C9-2858-48A6-B421-7C3AEE6AB22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20.12.2019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39D085F-4E12-4F20-928C-E99F2DE1182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231F132-C7D6-474A-B7C6-053AA0120D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C840C04-D36A-4F5B-B7F9-AC84D6F885D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2EABC4D-8644-4565-A5B7-7FCE0C4BFEA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Geheimsprache in 3 Schritten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Entwickle ein Programm bei dem mit den Tasten A und B durch die 24 Buchstaben des Alphabets geschaltet werden kann und der aktuelle Buchstabe angezeigt wird. 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1485900" y="619125"/>
            <a:ext cx="4762500" cy="326448"/>
          </a:xfrm>
        </p:spPr>
        <p:txBody>
          <a:bodyPr/>
          <a:lstStyle/>
          <a:p>
            <a:r>
              <a:rPr lang="de-DE" dirty="0"/>
              <a:t>Einsteigerinnen bis Fortgeschrittene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" b="1030"/>
          <a:stretch>
            <a:fillRect/>
          </a:stretch>
        </p:blipFill>
        <p:spPr/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78938CF-53CF-4E3E-B662-C02DDDC76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202" y="4378492"/>
            <a:ext cx="914072" cy="93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6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Geheimsprache in 3 Schritten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Erweitere das Programm so, dass nach einer Eingabe der aktuelle Buchstabe in dein Geheimalphabet codiert wird und nur kurz angezeigt wird.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1485900" y="619125"/>
            <a:ext cx="4762500" cy="326448"/>
          </a:xfrm>
        </p:spPr>
        <p:txBody>
          <a:bodyPr/>
          <a:lstStyle/>
          <a:p>
            <a:r>
              <a:rPr lang="de-DE" dirty="0"/>
              <a:t>Einsteigerinnen bis Fortgeschrittene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" b="1030"/>
          <a:stretch>
            <a:fillRect/>
          </a:stretch>
        </p:blipFill>
        <p:spPr/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78938CF-53CF-4E3E-B662-C02DDDC76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202" y="4378492"/>
            <a:ext cx="914072" cy="93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2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51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</Words>
  <Application>Microsoft Office PowerPoint</Application>
  <PresentationFormat>A4-Papier (210 x 297 mm)</PresentationFormat>
  <Paragraphs>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</vt:lpstr>
      <vt:lpstr>Geheimsprache in 3 Schritten</vt:lpstr>
      <vt:lpstr>Geheimsprache in 3 Schritten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Lutz</cp:lastModifiedBy>
  <cp:revision>69</cp:revision>
  <dcterms:created xsi:type="dcterms:W3CDTF">2018-08-08T08:03:39Z</dcterms:created>
  <dcterms:modified xsi:type="dcterms:W3CDTF">2019-12-20T09:45:29Z</dcterms:modified>
</cp:coreProperties>
</file>