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84" r:id="rId2"/>
    <p:sldId id="285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94" autoAdjust="0"/>
  </p:normalViewPr>
  <p:slideViewPr>
    <p:cSldViewPr snapToGrid="0">
      <p:cViewPr varScale="1">
        <p:scale>
          <a:sx n="76" d="100"/>
          <a:sy n="76" d="100"/>
        </p:scale>
        <p:origin x="30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AD12F271-BD86-4321-B67D-5EB6FA2EDD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1D2451B4-456B-46BC-9E7C-11A0D9846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3E109DD4-49D7-4815-9545-8E9A3DBB61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69991989-6104-426C-A73F-98259BEF589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2EA11AAB-C66A-4CE3-926E-D3EF7398CD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C5E4AB63-5509-4C05-AC60-0D12EF8B3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7189DD89-6B22-4519-9DC2-4E652E23188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51BB1B06-F996-4776-B839-8F7456BA911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9C208B5-6A34-4670-833E-B1617FDA54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A489D60-C9F0-45AB-A712-A2DFAEC83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630F42A-4A06-4208-A9FC-B692AF030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757EE39B-BBF9-49A2-AC62-0E10047B73D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AF201E5-851D-4DAC-8C72-6E3E10E6AC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D48314A-FD5B-40FC-A88F-0A1C1B4853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21EB17E-0C01-4739-9B08-B81BD95E6D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F73468A-2625-4B6F-A2FC-0AD1AEEFD28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F38CD91-10D1-4CB6-8727-D71C4D97688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681A34B2-52D6-4C1F-8A82-37D60FB76C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9A293336-F6CE-46C3-B65A-4157AC1443A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033346E4-A4B6-4714-87D4-ADFA5486A3A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6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FCFFA6-E2D3-42EA-AB3F-9E72BEEFB8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03E71E4-8818-4650-A8BA-509F39757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976DF37-4272-40D5-8713-66DD7A7F9C4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FC34BA6-524E-4CB2-A1B2-E5D9156B2FD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17F6D6F-3E87-433A-BDD4-3D9E695C8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6C865ED-8EC0-4DAF-A113-4E425E75D8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A8C18E4-625A-420B-AA32-455867B7326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5DBB6C9-2858-48A6-B421-7C3AEE6AB22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39D085F-4E12-4F20-928C-E99F2DE1182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231F132-C7D6-474A-B7C6-053AA0120D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C840C04-D36A-4F5B-B7F9-AC84D6F885D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2EABC4D-8644-4565-A5B7-7FCE0C4BFEA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eise.de/make/artikel/Laerm-O-Meter-fuers-Klassenzimmer-3879235.html?seite=3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Lärm-O-Meter für das Klassenzimmer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Entwickle ein Programm welches  die Aktuelle Lautstärke misst. Sobald eine festgelegte maximale Lautstärke überschritten wird soll dies signalisiert werden.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Fortgeschrittene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" b="1030"/>
          <a:stretch>
            <a:fillRect/>
          </a:stretch>
        </p:blipFill>
        <p:spPr/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4171BE9-0D09-4006-B0AD-3C50BB445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0" y="4448175"/>
            <a:ext cx="857250" cy="857250"/>
          </a:xfrm>
          <a:prstGeom prst="rect">
            <a:avLst/>
          </a:prstGeom>
        </p:spPr>
      </p:pic>
      <p:pic>
        <p:nvPicPr>
          <p:cNvPr id="8" name="Grafik 7" descr="Funkmikrofon">
            <a:extLst>
              <a:ext uri="{FF2B5EF4-FFF2-40B4-BE49-F238E27FC236}">
                <a16:creationId xmlns:a16="http://schemas.microsoft.com/office/drawing/2014/main" id="{AC2FDBE9-3FFF-47AE-BAC9-F72C896A28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40669" y="3214544"/>
            <a:ext cx="914400" cy="914400"/>
          </a:xfrm>
          <a:prstGeom prst="rect">
            <a:avLst/>
          </a:prstGeom>
        </p:spPr>
      </p:pic>
      <p:pic>
        <p:nvPicPr>
          <p:cNvPr id="10" name="Grafik 9" descr="Stimme">
            <a:extLst>
              <a:ext uri="{FF2B5EF4-FFF2-40B4-BE49-F238E27FC236}">
                <a16:creationId xmlns:a16="http://schemas.microsoft.com/office/drawing/2014/main" id="{2DFF5B86-840D-448A-9B9B-EAF07B14DF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4863" y="28560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6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Ursprüngliche Idee </a:t>
            </a:r>
          </a:p>
          <a:p>
            <a:pPr marL="0" indent="0">
              <a:buNone/>
            </a:pPr>
            <a:r>
              <a:rPr lang="de-DE" dirty="0"/>
              <a:t>Lärm-O-Meter fürs Klassenzimmer</a:t>
            </a:r>
          </a:p>
          <a:p>
            <a:pPr marL="0" indent="0">
              <a:buNone/>
            </a:pPr>
            <a:r>
              <a:rPr lang="de-DE">
                <a:hlinkClick r:id="rId2"/>
              </a:rPr>
              <a:t>https://www.heise.de/make/artikel/Laerm-O-Meter-fuers-Klassenzimmer-3879235.html?seite=3</a:t>
            </a:r>
            <a:endParaRPr lang="de-DE"/>
          </a:p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511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50</Words>
  <Application>Microsoft Office PowerPoint</Application>
  <PresentationFormat>A4-Papier (210 x 297 mm)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Lärm-O-Meter für das Klassenzimmer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Lutz</cp:lastModifiedBy>
  <cp:revision>71</cp:revision>
  <dcterms:created xsi:type="dcterms:W3CDTF">2018-08-08T08:03:39Z</dcterms:created>
  <dcterms:modified xsi:type="dcterms:W3CDTF">2019-12-12T10:03:16Z</dcterms:modified>
</cp:coreProperties>
</file>