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87" d="100"/>
          <a:sy n="87" d="100"/>
        </p:scale>
        <p:origin x="19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3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Reaktionsspiel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47825" y="7969250"/>
            <a:ext cx="4939911" cy="1020514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Erstelle ein Reaktionsspiel. Dem Spieler wird auf der LED-Matrix/Display </a:t>
            </a:r>
            <a:r>
              <a:rPr lang="de-DE" dirty="0" smtClean="0"/>
              <a:t>eine Taste </a:t>
            </a:r>
            <a:r>
              <a:rPr lang="de-DE" dirty="0" smtClean="0"/>
              <a:t>angezeigt. Nun hat er </a:t>
            </a:r>
            <a:r>
              <a:rPr lang="de-DE" dirty="0" smtClean="0"/>
              <a:t>eine begrenzte Zeit </a:t>
            </a:r>
            <a:r>
              <a:rPr lang="de-DE" dirty="0" smtClean="0"/>
              <a:t>um die richtige Taste zu drücken</a:t>
            </a:r>
            <a:r>
              <a:rPr lang="de-DE" dirty="0" smtClean="0"/>
              <a:t>. Für die richtige Taste gibt es einen Punkt bei der falschen verliert er.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</a:t>
            </a:r>
            <a:r>
              <a:rPr lang="de-DE" dirty="0" smtClean="0"/>
              <a:t>Fortgeschrittene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89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Reaktionsspiel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 Schmidt</cp:lastModifiedBy>
  <cp:revision>74</cp:revision>
  <dcterms:created xsi:type="dcterms:W3CDTF">2018-08-08T08:03:39Z</dcterms:created>
  <dcterms:modified xsi:type="dcterms:W3CDTF">2019-01-29T09:57:34Z</dcterms:modified>
</cp:coreProperties>
</file>