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1" r:id="rId2"/>
    <p:sldId id="28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7" d="100"/>
          <a:sy n="87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Countdown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57914" y="7969250"/>
            <a:ext cx="5289498" cy="1020513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Erstelle einen Countdown-</a:t>
            </a:r>
            <a:r>
              <a:rPr lang="de-DE" dirty="0" err="1" smtClean="0"/>
              <a:t>Timer</a:t>
            </a:r>
            <a:r>
              <a:rPr lang="de-DE" dirty="0" smtClean="0"/>
              <a:t>, der jede Sekunde eine LED der Matrix anschaltet. Ist sie voll, soll ein Signaleton zu hören sein.</a:t>
            </a:r>
            <a:endParaRPr lang="de-DE" dirty="0" smtClean="0"/>
          </a:p>
          <a:p>
            <a:r>
              <a:rPr lang="de-DE" dirty="0" smtClean="0"/>
              <a:t>Optional: </a:t>
            </a:r>
            <a:r>
              <a:rPr lang="de-DE" dirty="0"/>
              <a:t>Überlege dir eine </a:t>
            </a:r>
            <a:r>
              <a:rPr lang="de-DE" dirty="0" smtClean="0"/>
              <a:t>andere Darstellung und realisiere sie.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Für Fortgeschrittene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4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A4-Papier (210 x 297 mm)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Countdown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 Schmidt</cp:lastModifiedBy>
  <cp:revision>76</cp:revision>
  <dcterms:created xsi:type="dcterms:W3CDTF">2018-08-08T08:03:39Z</dcterms:created>
  <dcterms:modified xsi:type="dcterms:W3CDTF">2019-01-15T10:07:50Z</dcterms:modified>
</cp:coreProperties>
</file>