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12.03.2020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Lasst die </a:t>
            </a:r>
            <a:r>
              <a:rPr lang="de-DE"/>
              <a:t>Würfel rollen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Lass auf der LED-Matrix die Würfelwerte von 1 bis 6 wie bei einem echten Würfel anzeigen. Am Ende soll ein zufälliges Würfelergebnis angezeigt werden.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459CF46-FBBE-45EE-B216-B51140BDB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4450081"/>
            <a:ext cx="859993" cy="868680"/>
          </a:xfrm>
          <a:prstGeom prst="rect">
            <a:avLst/>
          </a:prstGeom>
        </p:spPr>
      </p:pic>
      <p:pic>
        <p:nvPicPr>
          <p:cNvPr id="8" name="Grafik 7" descr="Würfel">
            <a:extLst>
              <a:ext uri="{FF2B5EF4-FFF2-40B4-BE49-F238E27FC236}">
                <a16:creationId xmlns:a16="http://schemas.microsoft.com/office/drawing/2014/main" id="{667F3A66-1FFD-414E-9274-924104365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8826" y="3040198"/>
            <a:ext cx="1386147" cy="13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Lasst die Würfel rollen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71</cp:revision>
  <dcterms:created xsi:type="dcterms:W3CDTF">2018-08-08T08:03:39Z</dcterms:created>
  <dcterms:modified xsi:type="dcterms:W3CDTF">2020-03-12T07:33:18Z</dcterms:modified>
</cp:coreProperties>
</file>