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4694" autoAdjust="0"/>
  </p:normalViewPr>
  <p:slideViewPr>
    <p:cSldViewPr snapToGrid="0">
      <p:cViewPr varScale="1">
        <p:scale>
          <a:sx n="45" d="100"/>
          <a:sy n="45" d="100"/>
        </p:scale>
        <p:origin x="20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 smtClean="0"/>
              <a:t>Aufgabentext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Challenge</a:t>
            </a:r>
            <a:endParaRPr lang="de-DE" b="1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Schwierigkeitsgrad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 smtClean="0"/>
              <a:t>N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+mn-lt"/>
              </a:rPr>
              <a:t>Lösung</a:t>
            </a:r>
            <a:endParaRPr lang="de-DE" sz="3600" b="1" dirty="0">
              <a:latin typeface="+mn-lt"/>
            </a:endParaRP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Verwendete Befehlsgruppen</a:t>
            </a:r>
            <a:endParaRPr lang="de-DE" sz="120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Code</a:t>
            </a:r>
            <a:endParaRPr lang="de-DE" sz="1600" b="1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/>
              <a:t>Veröffentlicht</a:t>
            </a:r>
            <a:r>
              <a:rPr lang="de-DE" b="1" baseline="0" dirty="0" smtClean="0"/>
              <a:t> unter CC BY SA</a:t>
            </a:r>
          </a:p>
          <a:p>
            <a:pPr algn="ctr"/>
            <a:endParaRPr lang="de-DE" b="0" baseline="0" dirty="0" smtClean="0"/>
          </a:p>
          <a:p>
            <a:pPr algn="ctr"/>
            <a:r>
              <a:rPr lang="de-DE" b="0" dirty="0" smtClean="0"/>
              <a:t>Dieses Werk ist unter einer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 Lizenz vom Typ Namensnennung - Weitergabe unter gleichen Bedingungen 4.0 International zugänglich. Um eine Kopie dieser Lizenz einzusehen, konsultieren </a:t>
            </a:r>
            <a:r>
              <a:rPr lang="de-DE" b="0" dirty="0" smtClean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 smtClean="0"/>
              <a:t>wenden Sie sich brieflich an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, Postfach 1866, Mountain View, California, 94042, USA.</a:t>
            </a:r>
            <a:endParaRPr lang="de-DE" b="0" dirty="0"/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25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Legende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1987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01564" y="9181397"/>
            <a:ext cx="188494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lpm.uni-sb.de/typo3/index.php?id=6014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Klickzähler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Zeige auf dem LED-Display die Anzahl der A-Klicks an.</a:t>
            </a:r>
            <a:br>
              <a:rPr lang="de-DE" dirty="0"/>
            </a:br>
            <a:r>
              <a:rPr lang="de-DE" dirty="0" smtClean="0"/>
              <a:t>Ermögliche </a:t>
            </a:r>
            <a:r>
              <a:rPr lang="de-DE" dirty="0"/>
              <a:t>ein </a:t>
            </a:r>
            <a:r>
              <a:rPr lang="de-DE" dirty="0" err="1"/>
              <a:t>Reset</a:t>
            </a:r>
            <a:r>
              <a:rPr lang="de-DE" dirty="0"/>
              <a:t> des Zählerstandes.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platzhalter 6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" r="324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320486" y="579120"/>
            <a:ext cx="6217474" cy="388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smtClean="0"/>
              <a:t>Ursprüngliche Idee</a:t>
            </a:r>
          </a:p>
          <a:p>
            <a:pPr marL="0" indent="0">
              <a:buNone/>
            </a:pPr>
            <a:r>
              <a:rPr lang="de-DE" sz="1600" dirty="0"/>
              <a:t>Landesinstitut für Pädagogik und </a:t>
            </a:r>
            <a:r>
              <a:rPr lang="de-DE" sz="1600" dirty="0" smtClean="0"/>
              <a:t>Medien, Saarland</a:t>
            </a:r>
          </a:p>
          <a:p>
            <a:pPr marL="0" indent="0">
              <a:buNone/>
            </a:pPr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www.lpm.uni-sb.de/typo3/index.php?id=6014</a:t>
            </a:r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1604772"/>
            <a:ext cx="2996184" cy="97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0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</Words>
  <Application>Microsoft Office PowerPoint</Application>
  <PresentationFormat>A4-Papier (210 x 297 mm)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Klickzähler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</cp:lastModifiedBy>
  <cp:revision>76</cp:revision>
  <dcterms:created xsi:type="dcterms:W3CDTF">2018-08-08T08:03:39Z</dcterms:created>
  <dcterms:modified xsi:type="dcterms:W3CDTF">2019-01-09T16:37:52Z</dcterms:modified>
</cp:coreProperties>
</file>