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7" r:id="rId2"/>
    <p:sldId id="256" r:id="rId3"/>
    <p:sldId id="258" r:id="rId4"/>
    <p:sldId id="259" r:id="rId5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125" d="100"/>
          <a:sy n="125" d="100"/>
        </p:scale>
        <p:origin x="912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 smtClean="0"/>
              <a:t>Veröffentlicht</a:t>
            </a:r>
            <a:r>
              <a:rPr lang="de-DE" sz="1374" b="1" baseline="0" dirty="0" smtClean="0"/>
              <a:t> unter CC BY SA</a:t>
            </a:r>
          </a:p>
          <a:p>
            <a:pPr algn="ctr"/>
            <a:endParaRPr lang="de-DE" sz="1374" b="0" baseline="0" dirty="0" smtClean="0"/>
          </a:p>
          <a:p>
            <a:pPr algn="ctr"/>
            <a:r>
              <a:rPr lang="de-DE" sz="1374" b="0" dirty="0" smtClean="0"/>
              <a:t>Dieses Werk ist unter einer Creative </a:t>
            </a:r>
            <a:r>
              <a:rPr lang="de-DE" sz="1374" b="0" dirty="0" err="1" smtClean="0"/>
              <a:t>Commons</a:t>
            </a:r>
            <a:r>
              <a:rPr lang="de-DE" sz="1374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 smtClean="0"/>
              <a:t>wenden Sie sich brieflich an Creative </a:t>
            </a:r>
            <a:r>
              <a:rPr lang="de-DE" sz="1374" b="0" dirty="0" err="1" smtClean="0"/>
              <a:t>Commons</a:t>
            </a:r>
            <a:r>
              <a:rPr lang="de-DE" sz="1374" b="0" dirty="0" smtClean="0"/>
              <a:t>, Postfach 1866, Mountain View, California, 94042, USA.</a:t>
            </a:r>
            <a:endParaRPr lang="de-DE" sz="1374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 smtClean="0">
                <a:hlinkClick r:id="rId2"/>
              </a:rPr>
              <a:t>https://www.htw-dresden.de/kiss-mint</a:t>
            </a:r>
            <a:endParaRPr lang="de-DE" sz="763" dirty="0" smtClean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  <a:endParaRPr lang="de-DE" sz="1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</a:t>
            </a:r>
            <a:r>
              <a:rPr lang="de-DE" sz="1000" b="1" dirty="0"/>
              <a:t>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  <a:endParaRPr lang="de-DE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b="1" dirty="0"/>
              <a:t>   ohne Steuerleitung</a:t>
            </a:r>
            <a:endParaRPr lang="de-DE" sz="1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</a:t>
            </a:r>
            <a:r>
              <a:rPr lang="de-DE" sz="1000" b="1" dirty="0"/>
              <a:t>mehrere </a:t>
            </a:r>
            <a:r>
              <a:rPr lang="de-DE" sz="1000" b="1" dirty="0"/>
              <a:t>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  <a:endParaRPr lang="de-DE" sz="1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</a:t>
            </a:r>
            <a:r>
              <a:rPr lang="de-DE" sz="1000" b="1" dirty="0"/>
              <a:t>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  <a:endParaRPr lang="de-DE" sz="1056" b="1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  <a:endParaRPr lang="de-DE" sz="2137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  <a:endParaRPr lang="de-DE" sz="1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  <a:endParaRPr lang="de-DE" sz="2137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  <a:endParaRPr lang="de-DE" sz="1056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  <a:endParaRPr lang="de-DE" sz="2137" b="1" dirty="0"/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  <a:endParaRPr lang="de-DE" sz="1056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  <a:endParaRPr lang="de-DE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</a:t>
            </a:r>
            <a:r>
              <a:rPr lang="de-DE" sz="1000" dirty="0"/>
              <a:t>für das </a:t>
            </a:r>
            <a:r>
              <a:rPr lang="de-DE" sz="1000" dirty="0"/>
              <a:t>einstellen </a:t>
            </a:r>
            <a:r>
              <a:rPr lang="de-DE" sz="1000" dirty="0"/>
              <a:t>des </a:t>
            </a:r>
            <a:r>
              <a:rPr lang="de-DE" sz="1000" dirty="0"/>
              <a:t>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  <a:endParaRPr lang="de-DE" sz="10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  <a:endParaRPr lang="de-DE" sz="2137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</a:t>
            </a:r>
            <a:r>
              <a:rPr lang="de-DE" sz="1000" dirty="0"/>
              <a:t>einstellen </a:t>
            </a:r>
            <a:r>
              <a:rPr lang="de-DE" sz="1000" dirty="0"/>
              <a:t>des </a:t>
            </a:r>
            <a:r>
              <a:rPr lang="de-DE" sz="1000" dirty="0"/>
              <a:t>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  <a:endParaRPr lang="de-DE" sz="1000" dirty="0"/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Office PowerPoint</Application>
  <PresentationFormat>Benutzerdefiniert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42</cp:revision>
  <dcterms:created xsi:type="dcterms:W3CDTF">2018-09-12T10:50:39Z</dcterms:created>
  <dcterms:modified xsi:type="dcterms:W3CDTF">2019-01-09T19:11:50Z</dcterms:modified>
</cp:coreProperties>
</file>