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87" d="100"/>
          <a:sy n="87" d="100"/>
        </p:scale>
        <p:origin x="19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3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Hindernislauf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47825" y="7969250"/>
            <a:ext cx="4939911" cy="1020514"/>
          </a:xfrm>
        </p:spPr>
        <p:txBody>
          <a:bodyPr>
            <a:normAutofit/>
          </a:bodyPr>
          <a:lstStyle/>
          <a:p>
            <a:r>
              <a:rPr lang="de-DE" dirty="0" smtClean="0"/>
              <a:t>Programmiere ein Spiel bei dem am unteren Rand die Spielfigur zu sehen ist. Vom oberen Rand sollen Hindernisse auf die Figur zukommen. Mittels A und B soll die Spielfigur den Hindernissen ausweichen.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</a:t>
            </a:r>
            <a:r>
              <a:rPr lang="de-DE" dirty="0" smtClean="0"/>
              <a:t>Fortgeschrittene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89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Hindernislauf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 Schmidt</cp:lastModifiedBy>
  <cp:revision>77</cp:revision>
  <dcterms:created xsi:type="dcterms:W3CDTF">2018-08-08T08:03:39Z</dcterms:created>
  <dcterms:modified xsi:type="dcterms:W3CDTF">2019-01-31T10:25:29Z</dcterms:modified>
</cp:coreProperties>
</file>