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75" r:id="rId3"/>
    <p:sldId id="276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Tasten und RGB-LED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5145351" cy="7175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RGB-LED ändert ihre Farbe, wenn du eine oder beide Tasten </a:t>
            </a:r>
            <a:r>
              <a:rPr lang="de-DE" dirty="0" smtClean="0"/>
              <a:t>drückst. Erweitere </a:t>
            </a:r>
            <a:r>
              <a:rPr lang="de-DE" dirty="0"/>
              <a:t>das Programm um die RGB-LED mit Pins zu steuern!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Einsteigerinnen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992188" y="3575050"/>
            <a:ext cx="4489450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Tasten und RGB-LED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7999" y="6312665"/>
            <a:ext cx="5915025" cy="242609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Hinweis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Farben der RGB-LED können aus vordefinierten Farben ausgewählt oder selber definiert werden. </a:t>
            </a:r>
          </a:p>
          <a:p>
            <a:r>
              <a:rPr lang="de-DE" dirty="0"/>
              <a:t>Um mit der Fingerspitze die Pins zu «drücken», muss gleichzeitig mit einem Finger GND und mit dem anderen Finger einer der Pins 0 bis 3 berührt werden. Das funktioniert auch mit zwei Händen.</a:t>
            </a:r>
          </a:p>
          <a:p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324875"/>
            <a:ext cx="1733550" cy="274320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95" y="2324875"/>
            <a:ext cx="1752600" cy="277495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3978568"/>
            <a:ext cx="2933333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A4-Papier (210 x 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Tasten und RGB-LED</vt:lpstr>
      <vt:lpstr>Tasten und RGB-LED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66</cp:revision>
  <dcterms:created xsi:type="dcterms:W3CDTF">2018-08-08T08:03:39Z</dcterms:created>
  <dcterms:modified xsi:type="dcterms:W3CDTF">2019-01-07T17:04:37Z</dcterms:modified>
</cp:coreProperties>
</file>