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45" d="100"/>
          <a:sy n="45" d="100"/>
        </p:scale>
        <p:origin x="20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Tasten und RGB-LED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969251"/>
            <a:ext cx="5145351" cy="71755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RGB-LED ändert ihre Farbe, wenn du eine oder beide Tasten </a:t>
            </a:r>
            <a:r>
              <a:rPr lang="de-DE" dirty="0" smtClean="0"/>
              <a:t>drückst. Erweitere </a:t>
            </a:r>
            <a:r>
              <a:rPr lang="de-DE" dirty="0"/>
              <a:t>das Programm um die RGB-LED mit Pins zu steuern!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</a:t>
            </a:r>
            <a:r>
              <a:rPr lang="de-DE" dirty="0" smtClean="0"/>
              <a:t>Einsteigerinnen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" name="Bildplatzhalter 12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" b="353"/>
          <a:stretch>
            <a:fillRect/>
          </a:stretch>
        </p:blipFill>
        <p:spPr>
          <a:xfrm>
            <a:off x="992188" y="3575050"/>
            <a:ext cx="4489450" cy="34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Tasten und RGB-LED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</cp:lastModifiedBy>
  <cp:revision>67</cp:revision>
  <dcterms:created xsi:type="dcterms:W3CDTF">2018-08-08T08:03:39Z</dcterms:created>
  <dcterms:modified xsi:type="dcterms:W3CDTF">2019-01-09T16:44:57Z</dcterms:modified>
</cp:coreProperties>
</file>