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1" r:id="rId2"/>
    <p:sldId id="282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931F799-14FB-419E-BAEF-BAC4CBC5DF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30B3474-ABDD-49E4-A776-8B0DFB882D1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Countdown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57914" y="7969250"/>
            <a:ext cx="5289498" cy="1020513"/>
          </a:xfrm>
        </p:spPr>
        <p:txBody>
          <a:bodyPr>
            <a:normAutofit fontScale="92500"/>
          </a:bodyPr>
          <a:lstStyle/>
          <a:p>
            <a:r>
              <a:rPr lang="de-DE" dirty="0"/>
              <a:t>Erstelle einen Countdown-</a:t>
            </a:r>
            <a:r>
              <a:rPr lang="de-DE" dirty="0" err="1"/>
              <a:t>Timer</a:t>
            </a:r>
            <a:r>
              <a:rPr lang="de-DE" dirty="0"/>
              <a:t>, der jede Sekunde eine LED der Matrix anschaltet. Ist sie voll, soll ein Signaleton zu hören sein.</a:t>
            </a:r>
          </a:p>
          <a:p>
            <a:r>
              <a:rPr lang="de-DE" dirty="0"/>
              <a:t>Optional: Überlege dir eine andere Darstellung und realisiere sie.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27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4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A4-Papier (210 x 297 mm)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Countdown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77</cp:revision>
  <dcterms:created xsi:type="dcterms:W3CDTF">2018-08-08T08:03:39Z</dcterms:created>
  <dcterms:modified xsi:type="dcterms:W3CDTF">2019-12-06T13:01:56Z</dcterms:modified>
</cp:coreProperties>
</file>