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75" d="100"/>
          <a:sy n="7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CC99D46-672C-41A3-9F4D-B1A1D49D70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9810475-55DA-46ED-8588-14C13566394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Diskokugel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5375175" cy="882649"/>
          </a:xfrm>
        </p:spPr>
        <p:txBody>
          <a:bodyPr>
            <a:normAutofit/>
          </a:bodyPr>
          <a:lstStyle/>
          <a:p>
            <a:r>
              <a:rPr lang="de-DE" dirty="0"/>
              <a:t>Programmiere eine feste Abfolge von den Farben der RGB-LED. Erweitere das Programm so, dass die Farbe zufällig ausgewählt wird. Programmiere eine Variante mithilfe von Arrays.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Diskokugel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71</cp:revision>
  <dcterms:created xsi:type="dcterms:W3CDTF">2018-08-08T08:03:39Z</dcterms:created>
  <dcterms:modified xsi:type="dcterms:W3CDTF">2019-12-06T10:44:46Z</dcterms:modified>
</cp:coreProperties>
</file>