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2" r:id="rId2"/>
    <p:sldId id="27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2C363C0-0FA4-4EDE-958A-6E256E4C55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2845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8B96D9E-5E52-4540-A08B-7E0FEE7515A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Entfernungsmesser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dir die Entfernung zwischen Ultraschallmesser und Hindernis auf der LED-Matrix ausgeben.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Entfernungsmesser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75</cp:revision>
  <dcterms:created xsi:type="dcterms:W3CDTF">2018-08-08T08:03:39Z</dcterms:created>
  <dcterms:modified xsi:type="dcterms:W3CDTF">2019-12-06T11:09:42Z</dcterms:modified>
</cp:coreProperties>
</file>