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4" r:id="rId2"/>
    <p:sldId id="28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EEFA43F-6A29-46D3-8690-B32ACC180D2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FA7BB0-861A-4096-B589-F58BE15B1D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Fliegender Ball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eine Steuerung, damit der Ball auf einer konstanten Höhe schwebt.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1" y="3210439"/>
            <a:ext cx="2522037" cy="4208711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Fliegender Ball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82</cp:revision>
  <dcterms:created xsi:type="dcterms:W3CDTF">2018-08-08T08:03:39Z</dcterms:created>
  <dcterms:modified xsi:type="dcterms:W3CDTF">2019-12-06T10:55:23Z</dcterms:modified>
</cp:coreProperties>
</file>