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3B2E33E-4D24-4C29-9503-19AD3E66A4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8AB3C9C-1A09-4A33-8421-4246059BD07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9DBA174-A423-4A91-ABD8-23275ECE367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 eignes Projekt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und präsentiere ein eigenes kleines Programm.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A4-Papier (210 x 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Dein eignes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66</cp:revision>
  <dcterms:created xsi:type="dcterms:W3CDTF">2018-08-08T08:03:39Z</dcterms:created>
  <dcterms:modified xsi:type="dcterms:W3CDTF">2019-12-06T10:59:07Z</dcterms:modified>
</cp:coreProperties>
</file>