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4" r:id="rId2"/>
    <p:sldId id="266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87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4694" autoAdjust="0"/>
  </p:normalViewPr>
  <p:slideViewPr>
    <p:cSldViewPr snapToGrid="0">
      <p:cViewPr varScale="1">
        <p:scale>
          <a:sx n="80" d="100"/>
          <a:sy n="80" d="100"/>
        </p:scale>
        <p:origin x="5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17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A25D8-F173-4133-85F8-CB962D678EB5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FBA2-E07F-46C4-8057-D7BECDCCB0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7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tw-dresden.de/kiss-mint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tw-dresden.de/kiss-mint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8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45573"/>
            <a:ext cx="4890222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4" hasCustomPrompt="1"/>
          </p:nvPr>
        </p:nvSpPr>
        <p:spPr>
          <a:xfrm>
            <a:off x="847825" y="7969251"/>
            <a:ext cx="4939911" cy="7175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/>
              <a:t>Aufgabentext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850540" y="7556357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Challenge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1485900" y="619125"/>
            <a:ext cx="1938338" cy="297874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Schwierigkeitsgrad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824863" y="945573"/>
            <a:ext cx="576000" cy="504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z="3200" dirty="0"/>
              <a:t>N</a:t>
            </a:r>
            <a:endParaRPr lang="de-DE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01564" y="9181397"/>
            <a:ext cx="1884949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21A9FE5C-35F7-4890-94C5-ACA981C579A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8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5573"/>
            <a:ext cx="5631543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01564" y="9181397"/>
            <a:ext cx="1884949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2243AAFD-F711-4EAF-A7FA-8960FE063C2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esungChalle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488" y="1419225"/>
            <a:ext cx="5915025" cy="361950"/>
          </a:xfrm>
        </p:spPr>
        <p:txBody>
          <a:bodyPr anchor="t">
            <a:normAutofit/>
          </a:bodyPr>
          <a:lstStyle>
            <a:lvl1pPr>
              <a:defRPr sz="1400"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Aufgabe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468000" y="609600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+mn-lt"/>
              </a:rPr>
              <a:t>Lösung</a:t>
            </a: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71488" y="1876425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71488" y="1971676"/>
            <a:ext cx="305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Verwendete Befehlsgruppen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471487" y="2324875"/>
            <a:ext cx="5915025" cy="846880"/>
          </a:xfrm>
        </p:spPr>
        <p:txBody>
          <a:bodyPr/>
          <a:lstStyle/>
          <a:p>
            <a:endParaRPr lang="de-DE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471487" y="3528581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468000" y="3620204"/>
            <a:ext cx="305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Code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4"/>
          </p:nvPr>
        </p:nvSpPr>
        <p:spPr>
          <a:xfrm>
            <a:off x="468000" y="6345003"/>
            <a:ext cx="4114800" cy="239375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468000" y="4069890"/>
            <a:ext cx="5915025" cy="1480769"/>
          </a:xfrm>
        </p:spPr>
        <p:txBody>
          <a:bodyPr/>
          <a:lstStyle/>
          <a:p>
            <a:endParaRPr lang="de-DE"/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6"/>
          </p:nvPr>
        </p:nvSpPr>
        <p:spPr>
          <a:xfrm>
            <a:off x="4714875" y="6345003"/>
            <a:ext cx="1800225" cy="2393752"/>
          </a:xfrm>
        </p:spPr>
        <p:txBody>
          <a:bodyPr/>
          <a:lstStyle/>
          <a:p>
            <a:endParaRPr lang="de-DE"/>
          </a:p>
        </p:txBody>
      </p:sp>
      <p:sp>
        <p:nvSpPr>
          <p:cNvPr id="15" name="Textfeld 14"/>
          <p:cNvSpPr txBox="1"/>
          <p:nvPr userDrawn="1"/>
        </p:nvSpPr>
        <p:spPr>
          <a:xfrm>
            <a:off x="2033534" y="9314293"/>
            <a:ext cx="2449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hlinkClick r:id="rId2"/>
              </a:rPr>
              <a:t>https://www.htw-dresden.de/kiss-mint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04563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000" y="2162175"/>
            <a:ext cx="5918513" cy="66294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033534" y="9314293"/>
            <a:ext cx="2449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hlinkClick r:id="rId2"/>
              </a:rPr>
              <a:t>https://www.htw-dresden.de/kiss-mint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42399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sp>
        <p:nvSpPr>
          <p:cNvPr id="3" name="Rechteck 2"/>
          <p:cNvSpPr/>
          <p:nvPr userDrawn="1"/>
        </p:nvSpPr>
        <p:spPr>
          <a:xfrm>
            <a:off x="0" y="4785360"/>
            <a:ext cx="6858000" cy="34061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/>
              <a:t>Veröffentlicht</a:t>
            </a:r>
            <a:r>
              <a:rPr lang="de-DE" b="1" baseline="0" dirty="0"/>
              <a:t> unter CC BY SA</a:t>
            </a:r>
          </a:p>
          <a:p>
            <a:pPr algn="ctr"/>
            <a:endParaRPr lang="de-DE" b="0" baseline="0" dirty="0"/>
          </a:p>
          <a:p>
            <a:pPr algn="ctr"/>
            <a:r>
              <a:rPr lang="de-DE" b="0" dirty="0"/>
              <a:t>Dieses Werk ist unter einer Creative </a:t>
            </a:r>
            <a:r>
              <a:rPr lang="de-DE" b="0" dirty="0" err="1"/>
              <a:t>Commons</a:t>
            </a:r>
            <a:r>
              <a:rPr lang="de-DE" b="0" dirty="0"/>
              <a:t> Lizenz vom Typ Namensnennung - Weitergabe unter gleichen Bedingungen 4.0 International zugänglich. Um eine Kopie dieser Lizenz einzusehen, konsultieren </a:t>
            </a:r>
            <a:r>
              <a:rPr lang="de-DE" b="0" dirty="0">
                <a:solidFill>
                  <a:schemeClr val="bg1"/>
                </a:solidFill>
              </a:rPr>
              <a:t>Sie http://creativecommons.org/licenses/by-sa/4.0/ oder </a:t>
            </a:r>
            <a:r>
              <a:rPr lang="de-DE" b="0" dirty="0"/>
              <a:t>wenden Sie sich brieflich an Creative </a:t>
            </a:r>
            <a:r>
              <a:rPr lang="de-DE" b="0" dirty="0" err="1"/>
              <a:t>Commons</a:t>
            </a:r>
            <a:r>
              <a:rPr lang="de-DE" b="0" dirty="0"/>
              <a:t>, Postfach 1866, Mountain View, California, 94042, USA.</a:t>
            </a:r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68" y="7229447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858" y="7231116"/>
            <a:ext cx="784138" cy="78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103" y="7237389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320486" y="296810"/>
            <a:ext cx="6217474" cy="416850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8E963BBC-840C-4CC8-98BD-5F7CAAA6CC5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15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Calli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>
          <a:xfrm>
            <a:off x="468000" y="3743324"/>
            <a:ext cx="3600000" cy="3240000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171951" y="3743236"/>
            <a:ext cx="2214562" cy="3240088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7181850"/>
            <a:ext cx="2551112" cy="107632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dirty="0"/>
              <a:t>Legende</a:t>
            </a:r>
          </a:p>
        </p:txBody>
      </p:sp>
    </p:spTree>
    <p:extLst>
      <p:ext uri="{BB962C8B-B14F-4D97-AF65-F5344CB8AC3E}">
        <p14:creationId xmlns:p14="http://schemas.microsoft.com/office/powerpoint/2010/main" val="281415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2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69F9-6F79-4414-A84E-D81C6C443C37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42966-9C79-4DC1-911F-479CEE15F64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583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7" r:id="rId3"/>
    <p:sldLayoutId id="2147483673" r:id="rId4"/>
    <p:sldLayoutId id="2147483675" r:id="rId5"/>
    <p:sldLayoutId id="2147483678" r:id="rId6"/>
    <p:sldLayoutId id="2147483674" r:id="rId7"/>
    <p:sldLayoutId id="2147483676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 World!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>
          <a:xfrm>
            <a:off x="847825" y="7969251"/>
            <a:ext cx="4939911" cy="717550"/>
          </a:xfrm>
        </p:spPr>
        <p:txBody>
          <a:bodyPr/>
          <a:lstStyle/>
          <a:p>
            <a:r>
              <a:rPr lang="de-DE" dirty="0"/>
              <a:t>Zeige einen Lauftext deiner Wahl an und lass ihn unendlich oft laufen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Für Einsteigerinnen</a:t>
            </a:r>
          </a:p>
          <a:p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algn="ctr"/>
            <a:endParaRPr lang="de-DE" dirty="0"/>
          </a:p>
        </p:txBody>
      </p:sp>
      <p:pic>
        <p:nvPicPr>
          <p:cNvPr id="10" name="Bildplatzhalter 9"/>
          <p:cNvPicPr>
            <a:picLocks noGrp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3" b="1123"/>
          <a:stretch>
            <a:fillRect/>
          </a:stretch>
        </p:blipFill>
        <p:spPr>
          <a:xfrm>
            <a:off x="1485900" y="3714856"/>
            <a:ext cx="3996000" cy="338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739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2322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</Words>
  <Application>Microsoft Office PowerPoint</Application>
  <PresentationFormat>A4-Papier (210 x 297 mm)</PresentationFormat>
  <Paragraphs>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</vt:lpstr>
      <vt:lpstr>Hi World!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Schmidt</dc:creator>
  <cp:lastModifiedBy>Lutz</cp:lastModifiedBy>
  <cp:revision>69</cp:revision>
  <dcterms:created xsi:type="dcterms:W3CDTF">2018-08-08T08:03:39Z</dcterms:created>
  <dcterms:modified xsi:type="dcterms:W3CDTF">2019-12-06T11:12:04Z</dcterms:modified>
</cp:coreProperties>
</file>