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92383FE-0210-4E71-92DA-909096403B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3EBEFEA-BA7B-450A-9714-CB6B808029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Hindernislauf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1020514"/>
          </a:xfrm>
        </p:spPr>
        <p:txBody>
          <a:bodyPr>
            <a:normAutofit/>
          </a:bodyPr>
          <a:lstStyle/>
          <a:p>
            <a:r>
              <a:rPr lang="de-DE" dirty="0"/>
              <a:t>Programmiere ein Spiel bei dem am unteren Rand die Spielfigur zu sehen ist. Vom oberen Rand sollen Hindernisse auf die Figur zukommen. Mittels A und B soll die Spielfigur den Hindernissen ausweichen.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89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Hindernislauf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79</cp:revision>
  <dcterms:created xsi:type="dcterms:W3CDTF">2018-08-08T08:03:39Z</dcterms:created>
  <dcterms:modified xsi:type="dcterms:W3CDTF">2019-12-06T11:15:25Z</dcterms:modified>
</cp:coreProperties>
</file>