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6DC82E5-36EE-4EAD-A78C-1C9D079EFB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2CD3F3C-A50D-4AB4-83E7-94703A78D2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Reaktionsspiel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 fontScale="92500"/>
          </a:bodyPr>
          <a:lstStyle/>
          <a:p>
            <a:r>
              <a:rPr lang="de-DE" dirty="0"/>
              <a:t>Erstelle ein Reaktionsspiel. Dem Spieler wird auf der LED-Matrix/Display eine Taste angezeigt. Nun hat er eine begrenzte Zeit um die richtige Taste zu drücken. Für die richtige Taste gibt es einen Punkt bei der falschen verliert er.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Reaktionsspiel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75</cp:revision>
  <dcterms:created xsi:type="dcterms:W3CDTF">2018-08-08T08:03:39Z</dcterms:created>
  <dcterms:modified xsi:type="dcterms:W3CDTF">2019-12-06T11:17:43Z</dcterms:modified>
</cp:coreProperties>
</file>