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7" r:id="rId2"/>
    <p:sldId id="28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87B20D4-40F0-48A4-834C-FF3B4CF022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88789E9-EAE6-4937-A061-8B794A1C5D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Ventilator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den Ventilator abhängig von der Temperatur schneller bzw. langsamer drehen.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5" y="3272246"/>
            <a:ext cx="1569469" cy="13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Ventilator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77</cp:revision>
  <dcterms:created xsi:type="dcterms:W3CDTF">2018-08-08T08:03:39Z</dcterms:created>
  <dcterms:modified xsi:type="dcterms:W3CDTF">2019-12-06T11:18:49Z</dcterms:modified>
</cp:coreProperties>
</file>