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3" r:id="rId2"/>
    <p:sldId id="301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3" autoAdjust="0"/>
    <p:restoredTop sz="94694" autoAdjust="0"/>
  </p:normalViewPr>
  <p:slideViewPr>
    <p:cSldViewPr snapToGrid="0">
      <p:cViewPr varScale="1">
        <p:scale>
          <a:sx n="80" d="100"/>
          <a:sy n="80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7D37BBB-557F-49EB-B78F-EB5723E63D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1753984-DFB1-4401-AF7B-43F45B1F63B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1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-your-life.org/Praxis/Calliope_mini/mediabase/pdf/2780.pdf" TargetMode="External"/><Relationship Id="rId2" Type="http://schemas.openxmlformats.org/officeDocument/2006/relationships/hyperlink" Target="http://www.code-your-life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Wetterstation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4939911" cy="93344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Entwickle eine kleine Wetterstation die folgende 3 Funktionen besitzt: Temperatur messen, Tag und Nacht anzeigen, Niederschlag messen. Alle 3 Funktionen sollen auf Knopfdruck angezeigt werden.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pic>
        <p:nvPicPr>
          <p:cNvPr id="9" name="Bildplatzhalter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>
          <a:xfrm>
            <a:off x="1485900" y="3575133"/>
            <a:ext cx="3996000" cy="3456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17794"/>
            <a:ext cx="6217474" cy="4013627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Eine Wetterstation mit dem </a:t>
            </a:r>
            <a:r>
              <a:rPr lang="de-DE" dirty="0" err="1"/>
              <a:t>Calliope</a:t>
            </a:r>
            <a:r>
              <a:rPr lang="de-DE" dirty="0"/>
              <a:t> mini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Code </a:t>
            </a:r>
            <a:r>
              <a:rPr lang="de-DE" dirty="0" err="1"/>
              <a:t>your</a:t>
            </a:r>
            <a:r>
              <a:rPr lang="de-DE" dirty="0"/>
              <a:t> Life, 21st Century Competence Center im </a:t>
            </a:r>
            <a:r>
              <a:rPr lang="de-DE" dirty="0" err="1"/>
              <a:t>fjs</a:t>
            </a:r>
            <a:r>
              <a:rPr lang="de-DE" dirty="0"/>
              <a:t> e.V.</a:t>
            </a:r>
            <a:br>
              <a:rPr lang="de-DE" dirty="0"/>
            </a:br>
            <a:r>
              <a:rPr lang="de-DE" dirty="0"/>
              <a:t>Autoren: </a:t>
            </a:r>
            <a:r>
              <a:rPr lang="de-DE" dirty="0" err="1"/>
              <a:t>Helliwood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&amp; </a:t>
            </a:r>
            <a:r>
              <a:rPr lang="de-DE" dirty="0" err="1"/>
              <a:t>education</a:t>
            </a:r>
            <a:r>
              <a:rPr lang="de-DE" dirty="0"/>
              <a:t> - Marian </a:t>
            </a:r>
            <a:r>
              <a:rPr lang="de-DE" dirty="0" err="1"/>
              <a:t>Mehling</a:t>
            </a:r>
            <a:r>
              <a:rPr lang="de-DE" dirty="0"/>
              <a:t>, Jutta Schneider, Thomas Schmidt, Peggy Reinelt</a:t>
            </a:r>
            <a:br>
              <a:rPr lang="de-DE" dirty="0"/>
            </a:br>
            <a:r>
              <a:rPr lang="de-DE" dirty="0"/>
              <a:t>URL des Werkes: </a:t>
            </a:r>
            <a:r>
              <a:rPr lang="de-DE" dirty="0">
                <a:hlinkClick r:id="rId2"/>
              </a:rPr>
              <a:t>www.code-your-life.org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Format des Werks: Mehrere Formate</a:t>
            </a:r>
            <a:br>
              <a:rPr lang="de-DE" dirty="0"/>
            </a:br>
            <a:r>
              <a:rPr lang="de-DE" dirty="0"/>
              <a:t>Lizenzkennzeichnung: CC-BY-SA</a:t>
            </a:r>
            <a:br>
              <a:rPr lang="de-DE" dirty="0"/>
            </a:br>
            <a:r>
              <a:rPr lang="de-DE" dirty="0"/>
              <a:t>Version: 1.1 | 19.04.2017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https://www.code-your-life.org/Praxis/Calliope_mini/mediabase/pdf/2780.pdf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1" y="3149276"/>
            <a:ext cx="20574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5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A4-Papier (210 x 297 mm)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Wetterstation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83</cp:revision>
  <dcterms:created xsi:type="dcterms:W3CDTF">2018-08-08T08:03:39Z</dcterms:created>
  <dcterms:modified xsi:type="dcterms:W3CDTF">2019-12-06T11:19:24Z</dcterms:modified>
</cp:coreProperties>
</file>