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0" r:id="rId2"/>
    <p:sldId id="281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013" autoAdjust="0"/>
    <p:restoredTop sz="94694" autoAdjust="0"/>
  </p:normalViewPr>
  <p:slideViewPr>
    <p:cSldViewPr snapToGrid="0">
      <p:cViewPr varScale="1">
        <p:scale>
          <a:sx n="80" d="100"/>
          <a:sy n="80" d="100"/>
        </p:scale>
        <p:origin x="29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CD0CB06A-823D-4FDE-B591-89B21F2CFFE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96B06A1-2F2F-464C-968A-33E1F04B2E5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liope.cc/content/3-schulen/schulmaterial2/9783066000115-gesamt_pdf.pdf" TargetMode="External"/><Relationship Id="rId2" Type="http://schemas.openxmlformats.org/officeDocument/2006/relationships/hyperlink" Target="mailto:service@cornelsen.d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kleine 1x1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Lasse dir die Zahlen des kleinen 1x1 abhängig von der Basiszahl ausgeben.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Fortgeschrittene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Bildplatzhalter 6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r="27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2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320486" y="579120"/>
            <a:ext cx="6217474" cy="4081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 dirty="0"/>
              <a:t>Ursprüngliche Idee</a:t>
            </a:r>
          </a:p>
          <a:p>
            <a:pPr marL="0" indent="0">
              <a:buNone/>
            </a:pPr>
            <a:r>
              <a:rPr lang="de-DE" dirty="0"/>
              <a:t>Der </a:t>
            </a:r>
            <a:r>
              <a:rPr lang="de-DE" dirty="0" err="1"/>
              <a:t>Calliope</a:t>
            </a:r>
            <a:r>
              <a:rPr lang="de-DE" dirty="0"/>
              <a:t> mini als 1x1-Kopfrechentrainer</a:t>
            </a:r>
          </a:p>
          <a:p>
            <a:pPr marL="0" indent="0">
              <a:buNone/>
            </a:pPr>
            <a:r>
              <a:rPr lang="de-DE" dirty="0"/>
              <a:t>Aus dem Arbeitsheft:</a:t>
            </a:r>
          </a:p>
          <a:p>
            <a:pPr marL="0" indent="0">
              <a:buNone/>
            </a:pPr>
            <a:r>
              <a:rPr lang="de-DE" dirty="0" err="1"/>
              <a:t>Coden</a:t>
            </a:r>
            <a:r>
              <a:rPr lang="de-DE" dirty="0"/>
              <a:t> mit dem </a:t>
            </a:r>
            <a:r>
              <a:rPr lang="de-DE" dirty="0" err="1"/>
              <a:t>Calliope</a:t>
            </a:r>
            <a:r>
              <a:rPr lang="de-DE" dirty="0"/>
              <a:t> mini</a:t>
            </a:r>
            <a:br>
              <a:rPr lang="de-DE" dirty="0"/>
            </a:br>
            <a:r>
              <a:rPr lang="de-DE" sz="1100" dirty="0"/>
              <a:t>Programmieren in der Grundschule</a:t>
            </a:r>
          </a:p>
          <a:p>
            <a:pPr marL="0" indent="0">
              <a:buNone/>
            </a:pPr>
            <a:r>
              <a:rPr lang="de-DE" dirty="0"/>
              <a:t>Autor: Lars Pelz</a:t>
            </a:r>
            <a:br>
              <a:rPr lang="de-DE" dirty="0"/>
            </a:br>
            <a:r>
              <a:rPr lang="de-DE" dirty="0"/>
              <a:t>ISBN: 978-3-06-600011-5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Cornelsen Verlag GmbH</a:t>
            </a:r>
            <a:br>
              <a:rPr lang="de-DE" dirty="0"/>
            </a:br>
            <a:r>
              <a:rPr lang="de-DE" dirty="0"/>
              <a:t>Mecklenburgische Straße 53</a:t>
            </a:r>
            <a:br>
              <a:rPr lang="de-DE" dirty="0"/>
            </a:br>
            <a:r>
              <a:rPr lang="de-DE" dirty="0"/>
              <a:t>14197 Berlin </a:t>
            </a:r>
            <a:br>
              <a:rPr lang="de-DE" dirty="0"/>
            </a:br>
            <a:r>
              <a:rPr lang="de-DE" dirty="0"/>
              <a:t>Telefon: (030) 897 85-0</a:t>
            </a:r>
            <a:br>
              <a:rPr lang="de-DE" dirty="0"/>
            </a:br>
            <a:r>
              <a:rPr lang="de-DE" dirty="0"/>
              <a:t>Telefax: (030) 897 85-578 </a:t>
            </a:r>
            <a:br>
              <a:rPr lang="de-DE" dirty="0"/>
            </a:br>
            <a:r>
              <a:rPr lang="de-DE" dirty="0"/>
              <a:t>E-Mail: </a:t>
            </a:r>
            <a:r>
              <a:rPr lang="de-DE" dirty="0">
                <a:hlinkClick r:id="rId2"/>
              </a:rPr>
              <a:t>service@cornelsen.de</a:t>
            </a:r>
            <a:endParaRPr lang="de-DE" dirty="0"/>
          </a:p>
          <a:p>
            <a:pPr marL="0" indent="0">
              <a:buNone/>
            </a:pPr>
            <a:r>
              <a:rPr lang="de-DE" sz="1600" dirty="0">
                <a:hlinkClick r:id="rId3"/>
              </a:rPr>
              <a:t>https://calliope.cc/content/3-schulen/schulmaterial2/9783066000115-gesamt_pdf.pdf</a:t>
            </a:r>
            <a:r>
              <a:rPr lang="de-D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949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</Words>
  <Application>Microsoft Office PowerPoint</Application>
  <PresentationFormat>A4-Papier (210 x 297 mm)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Das kleine 1x1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76</cp:revision>
  <dcterms:created xsi:type="dcterms:W3CDTF">2018-08-08T08:03:39Z</dcterms:created>
  <dcterms:modified xsi:type="dcterms:W3CDTF">2019-12-06T11:15:28Z</dcterms:modified>
</cp:coreProperties>
</file>