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2" r:id="rId2"/>
    <p:sldId id="27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Entfernungsmesser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dir die Entfernung zwischen Ultraschallmesser und Hindernis </a:t>
            </a:r>
            <a:r>
              <a:rPr lang="de-DE" dirty="0" smtClean="0"/>
              <a:t>auf der LED-Matrix ausgeben</a:t>
            </a:r>
            <a:r>
              <a:rPr lang="de-DE" dirty="0"/>
              <a:t>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Entfernungsmesser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73</cp:revision>
  <dcterms:created xsi:type="dcterms:W3CDTF">2018-08-08T08:03:39Z</dcterms:created>
  <dcterms:modified xsi:type="dcterms:W3CDTF">2019-01-09T16:12:31Z</dcterms:modified>
</cp:coreProperties>
</file>