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21.02.2020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Schere-Stein-Papier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Entwickle und präsentiere ein eigenes kleines Programm.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Für Einsteigerinnen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2">
            <a:extLst>
              <a:ext uri="{FF2B5EF4-FFF2-40B4-BE49-F238E27FC236}">
                <a16:creationId xmlns:a16="http://schemas.microsoft.com/office/drawing/2014/main" id="{89AB3423-EFA6-495A-AA77-78D018C2E1C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b="1021"/>
          <a:stretch>
            <a:fillRect/>
          </a:stretch>
        </p:blipFill>
        <p:spPr>
          <a:xfrm>
            <a:off x="1485900" y="3559886"/>
            <a:ext cx="3996000" cy="3456000"/>
          </a:xfrm>
          <a:prstGeom prst="rect">
            <a:avLst/>
          </a:prstGeom>
        </p:spPr>
      </p:pic>
      <p:pic>
        <p:nvPicPr>
          <p:cNvPr id="10" name="Bildplatzhalter 9" descr="Schere">
            <a:extLst>
              <a:ext uri="{FF2B5EF4-FFF2-40B4-BE49-F238E27FC236}">
                <a16:creationId xmlns:a16="http://schemas.microsoft.com/office/drawing/2014/main" id="{38C49A81-27D0-440D-9853-1FF2289872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754" b="6754"/>
          <a:stretch>
            <a:fillRect/>
          </a:stretch>
        </p:blipFill>
        <p:spPr>
          <a:xfrm rot="10800000">
            <a:off x="508179" y="2951828"/>
            <a:ext cx="1955442" cy="1691299"/>
          </a:xfrm>
        </p:spPr>
      </p:pic>
      <p:pic>
        <p:nvPicPr>
          <p:cNvPr id="13" name="Grafik 12" descr="Papier">
            <a:extLst>
              <a:ext uri="{FF2B5EF4-FFF2-40B4-BE49-F238E27FC236}">
                <a16:creationId xmlns:a16="http://schemas.microsoft.com/office/drawing/2014/main" id="{F8B189D3-09A9-42D1-BDB2-DC175384A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663" y="6359881"/>
            <a:ext cx="914400" cy="914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17BB254-0861-4442-8FB9-9358DB552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087" y="2823729"/>
            <a:ext cx="1721035" cy="11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Schere-Stein-Papier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69</cp:revision>
  <dcterms:created xsi:type="dcterms:W3CDTF">2018-08-08T08:03:39Z</dcterms:created>
  <dcterms:modified xsi:type="dcterms:W3CDTF">2020-02-21T08:34:01Z</dcterms:modified>
</cp:coreProperties>
</file>