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854" y="1708587"/>
            <a:ext cx="8063346" cy="1674374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Donghyuk</a:t>
            </a:r>
            <a:r>
              <a:rPr lang="en-US" sz="3600" dirty="0"/>
              <a:t> I love</a:t>
            </a:r>
            <a:endParaRPr lang="en-KR" sz="3600" dirty="0"/>
          </a:p>
        </p:txBody>
      </p:sp>
    </p:spTree>
    <p:extLst>
      <p:ext uri="{BB962C8B-B14F-4D97-AF65-F5344CB8AC3E}">
        <p14:creationId xmlns:p14="http://schemas.microsoft.com/office/powerpoint/2010/main" val="320854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Donghyuk I love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강지안[ 학부재학 / 사회학과 ]</cp:lastModifiedBy>
  <cp:revision>7</cp:revision>
  <dcterms:created xsi:type="dcterms:W3CDTF">2023-11-11T11:29:15Z</dcterms:created>
  <dcterms:modified xsi:type="dcterms:W3CDTF">2023-11-17T06:21:29Z</dcterms:modified>
</cp:coreProperties>
</file>