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52588-25DC-6E4C-6C72-332E7E4B2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7B6E6B-3BC7-D070-6B7A-E433CB1AB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7860F-B802-6CF9-2CC6-B54A2234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20D-6E14-ECE8-47B0-422447BC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EF785-EFE3-2DAC-99D0-950E46A8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9808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112B9-E6DB-D204-9EE4-81C0E8C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9A0C15-DD5E-0068-07A7-D970EAB3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491045-530F-8B9C-9D15-9EAEB215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C71069-C6AC-C75B-F387-973E066E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03BBB-7FBE-3862-62D3-B7888A8A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0280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FD887C-7FB9-561B-AD19-CD64C86E2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6E9999-B4DC-377C-ACEA-46FC2E6BB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A18198-DF81-26B4-B16F-9AB27819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1AB06C-8A95-5125-4195-7EFC9D82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3A76D-7F27-4E2F-36AA-843E9D33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3554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5D5FC-98BE-1D3F-2F97-C8E906F1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1D2A5-487D-84B7-D410-242D8973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F7CCD-CE04-AA6D-047E-BB7AE588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BB0A7-310B-6BEF-79AE-D12FF950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A63844-4CF5-D6E0-FF75-C6015755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9482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D1DEC3-6710-3FE1-DFEF-8D0406EE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584F7-F084-D325-1660-6C8110A69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C467B-5324-B02F-E771-888739C3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B3BE43-732D-8F47-91A7-33C82B77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809FD-9253-F3B3-DC11-40A12F5F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742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C51E2-7F8A-E9F2-B48B-D15A8018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3F3DF-29B4-C801-DB35-2163AE549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40DED2-BDEB-C897-03FB-A68D8EEBC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D017D2-8E20-4CCF-8119-F4CABC6C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69BEAB-4875-E1A1-297C-D26CD3E7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76012A-D2A2-AB33-5303-C548E3EC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147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1376C-4446-3072-D7A7-30B1C948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22EBDB-7442-FF64-9286-54B502C0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F44C6C-5057-3B9B-5F5F-C86D415A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7491732-F039-0497-234F-FF4F39E83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C8791F-6255-EC83-F7D4-15DE6AD03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C249F2A-F908-2FD5-5A9F-F8B63708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141494-595A-59E8-7145-20F30013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76781D-7FB2-D1FD-15DD-5CD60FBD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7150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80CA8-86FC-975D-FDF0-78C9FBBD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2EA27B-3992-09B0-6D4D-13782846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10F3AA-7D6E-189E-685E-4A55E7D5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79DB1E-1A0D-AFF3-BDE9-1381E628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6662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25293B-4FFB-6CDE-E4E0-384C2100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277DCE-600B-0B70-0E13-C6959B61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CDDBB9-C123-F40C-88DD-9CBB204E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432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E8946-E8DD-2086-7E64-3684150A1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CA4A5-70AE-834C-DB19-E9E4669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BD0EBF-E8F0-98AA-3EC0-D3AF139F6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8C605E-6E61-C738-A24C-9ADFBAFA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563848-5A0C-B33C-5726-1FD52200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A0ED4F-B8B8-B01A-CB66-3CAC268F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658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DD657-46F6-89BE-A6BA-60200494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5AD52E-7F1A-868E-9360-04965461C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CE4884-C945-7E02-91CD-AE1AB8C6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B0C073-3D6C-D03D-7993-B65B48FA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7EC89B-2BA9-451B-E2F1-976E309A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3413C0-48D2-D059-97EF-7437E7D5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4072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639B2-9E65-16C6-EFBB-8ED93A61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CA86CE-AB66-1258-E660-28787C61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0ABE73-EFE2-EAF1-90A8-A25E709C3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F2BE-4A8C-4794-AE2D-197B383512FE}" type="datetimeFigureOut">
              <a:rPr lang="ru-KZ" smtClean="0"/>
              <a:t>05/20/2025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F0550-F4D3-CE89-AA2C-D897E65DD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F4F6F4-06B9-78A9-A89B-6953BE9C4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3129-DECD-444F-8F0F-D84908B20C3E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565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82098F-7373-73FF-4199-46EAFCB4D938}"/>
              </a:ext>
            </a:extLst>
          </p:cNvPr>
          <p:cNvSpPr txBox="1"/>
          <p:nvPr/>
        </p:nvSpPr>
        <p:spPr>
          <a:xfrm>
            <a:off x="2485263" y="175736"/>
            <a:ext cx="7221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a:t>
            </a:r>
            <a:endParaRPr lang="ru-K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2ECF9-5263-0A4A-6578-D008EDA8B0CE}"/>
              </a:ext>
            </a:extLst>
          </p:cNvPr>
          <p:cNvSpPr txBox="1"/>
          <p:nvPr/>
        </p:nvSpPr>
        <p:spPr>
          <a:xfrm>
            <a:off x="2810637" y="2327255"/>
            <a:ext cx="6570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ТВОРЧЕСКИЙ ПРОЕКТ </a:t>
            </a:r>
          </a:p>
          <a:p>
            <a:pPr algn="ctr"/>
            <a:r>
              <a:rPr lang="ru-RU" dirty="0"/>
              <a:t>по дисциплине: Протоколы и интерфейсы компьютерных систем 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На тему: «Новостной сайт Казахстана» 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76600-0AC2-94AE-181B-375A8FFB7904}"/>
              </a:ext>
            </a:extLst>
          </p:cNvPr>
          <p:cNvSpPr txBox="1"/>
          <p:nvPr/>
        </p:nvSpPr>
        <p:spPr>
          <a:xfrm>
            <a:off x="766572" y="3966710"/>
            <a:ext cx="2044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 студент группы ИС-23-2 </a:t>
            </a:r>
            <a:endParaRPr lang="ru-K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D7F55-F41B-5194-C7C9-58207EB9F22E}"/>
              </a:ext>
            </a:extLst>
          </p:cNvPr>
          <p:cNvSpPr txBox="1"/>
          <p:nvPr/>
        </p:nvSpPr>
        <p:spPr>
          <a:xfrm>
            <a:off x="9573768" y="4105209"/>
            <a:ext cx="1851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Баймуканов</a:t>
            </a:r>
            <a:r>
              <a:rPr lang="ru-RU" dirty="0"/>
              <a:t> Б. </a:t>
            </a:r>
            <a:r>
              <a:rPr lang="ru-RU" dirty="0" err="1"/>
              <a:t>Б</a:t>
            </a:r>
            <a:r>
              <a:rPr lang="ru-RU" dirty="0"/>
              <a:t>.</a:t>
            </a:r>
            <a:endParaRPr lang="ru-K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5A10E-4133-AAE1-EDBB-B2AB3D0CF913}"/>
              </a:ext>
            </a:extLst>
          </p:cNvPr>
          <p:cNvSpPr txBox="1"/>
          <p:nvPr/>
        </p:nvSpPr>
        <p:spPr>
          <a:xfrm>
            <a:off x="4977003" y="6312932"/>
            <a:ext cx="223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Петропавловск, 2025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68729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7128BE-A532-8CAD-3465-C7CA799AB0B7}"/>
              </a:ext>
            </a:extLst>
          </p:cNvPr>
          <p:cNvSpPr txBox="1"/>
          <p:nvPr/>
        </p:nvSpPr>
        <p:spPr>
          <a:xfrm>
            <a:off x="2240565" y="595809"/>
            <a:ext cx="7710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QR </a:t>
            </a:r>
            <a:r>
              <a:rPr lang="ru-RU" sz="4400" dirty="0"/>
              <a:t>код на сайт</a:t>
            </a:r>
            <a:endParaRPr lang="ru-KZ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2535FD-04FD-861D-F18B-DD0A2538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87" y="1614234"/>
            <a:ext cx="286742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A452F0-3845-EBB2-A598-45B8BC2D5D8C}"/>
              </a:ext>
            </a:extLst>
          </p:cNvPr>
          <p:cNvSpPr txBox="1"/>
          <p:nvPr/>
        </p:nvSpPr>
        <p:spPr>
          <a:xfrm>
            <a:off x="772223" y="756658"/>
            <a:ext cx="3792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Актуальность проекта</a:t>
            </a:r>
            <a:endParaRPr lang="ru-KZ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0720A-C42A-91AF-6108-C43AEC34B159}"/>
              </a:ext>
            </a:extLst>
          </p:cNvPr>
          <p:cNvSpPr txBox="1"/>
          <p:nvPr/>
        </p:nvSpPr>
        <p:spPr>
          <a:xfrm>
            <a:off x="772223" y="1456161"/>
            <a:ext cx="10822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На сегодняшний день музыкальные платформы играют ключевую роль в жизни пользователей интернета. Всё больше людей отказываются от скачивания треков в пользу онлайн-прослушивания, стремясь к мгновенному и удобному доступу к любимой музыке. Однако крупные стриминговые сервисы нередко перегружены ненужным функционалом и навязчивыми рекомендациями, что вызывает потребность в более простых, понятных и быстрых альтернативах. В этом контексте особенно актуальны сайты, предоставляющие легкий доступ к популярным трекам, музыкальным новинкам и новостям индустрии в одном месте. Кроме того, наблюдается рост интереса к нишевым жанрам, независимым исполнителям и локальному музыкальному контенту, который часто остаётся без внимания на крупных платформах. Актуальность также усиливается тем, что пользователи всё чаще ищут ресурсы с музыкальными новостями и аналитикой на русском языке, что делает сайт востребованным в русскоязычном пространстве.</a:t>
            </a:r>
            <a:endParaRPr lang="ru-KZ" sz="2400" dirty="0"/>
          </a:p>
        </p:txBody>
      </p:sp>
    </p:spTree>
    <p:extLst>
      <p:ext uri="{BB962C8B-B14F-4D97-AF65-F5344CB8AC3E}">
        <p14:creationId xmlns:p14="http://schemas.microsoft.com/office/powerpoint/2010/main" val="4893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73320D-3030-95D2-3287-37795C48CD3D}"/>
              </a:ext>
            </a:extLst>
          </p:cNvPr>
          <p:cNvSpPr txBox="1"/>
          <p:nvPr/>
        </p:nvSpPr>
        <p:spPr>
          <a:xfrm>
            <a:off x="559562" y="903171"/>
            <a:ext cx="11336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Цель проекта </a:t>
            </a:r>
            <a:r>
              <a:rPr lang="ru-RU" dirty="0"/>
              <a:t>— создать интуитивно понятную и стильную музыкальную платформу, где пользователи смогут слушать популярные и новые треки, следить за музыкальными новостями и открывать для себя интересных исполнителей.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4217E4A-737F-349C-77C7-460AD003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62" y="2616094"/>
            <a:ext cx="11336274" cy="333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ru-RU" b="1" dirty="0"/>
              <a:t>Задачи сайта</a:t>
            </a:r>
            <a:r>
              <a:rPr lang="en-US" b="1" dirty="0"/>
              <a:t>:</a:t>
            </a:r>
            <a:endParaRPr lang="ru-RU" b="1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Предоставлять пользователю подборки популярных треков и исполнителей.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Давать доступ к музыкальным новостям в интерактивной форме.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Позволять слушать музыку прямо с сайта — без регистрации или скачивания.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Давать возможность быстро находить треки через строку поиска.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В будущем: добавить функции лайков, аккаунтов и плейлистов.</a:t>
            </a:r>
          </a:p>
        </p:txBody>
      </p:sp>
    </p:spTree>
    <p:extLst>
      <p:ext uri="{BB962C8B-B14F-4D97-AF65-F5344CB8AC3E}">
        <p14:creationId xmlns:p14="http://schemas.microsoft.com/office/powerpoint/2010/main" val="259649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E4E739-4A49-E370-F1F7-394853220ABE}"/>
              </a:ext>
            </a:extLst>
          </p:cNvPr>
          <p:cNvSpPr txBox="1"/>
          <p:nvPr/>
        </p:nvSpPr>
        <p:spPr>
          <a:xfrm>
            <a:off x="3820731" y="152357"/>
            <a:ext cx="45505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Главная страница</a:t>
            </a:r>
            <a:endParaRPr lang="ru-KZ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D5559-2700-0C83-44AF-CB0B66EDBC4B}"/>
              </a:ext>
            </a:extLst>
          </p:cNvPr>
          <p:cNvSpPr txBox="1"/>
          <p:nvPr/>
        </p:nvSpPr>
        <p:spPr>
          <a:xfrm>
            <a:off x="211015" y="1020403"/>
            <a:ext cx="251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Вид на ПК</a:t>
            </a:r>
            <a:r>
              <a:rPr lang="en-US" sz="3600" dirty="0"/>
              <a:t>:</a:t>
            </a:r>
            <a:endParaRPr lang="ru-KZ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65707-9C4B-D845-C547-92DA538F9241}"/>
              </a:ext>
            </a:extLst>
          </p:cNvPr>
          <p:cNvSpPr txBox="1"/>
          <p:nvPr/>
        </p:nvSpPr>
        <p:spPr>
          <a:xfrm>
            <a:off x="8125875" y="996844"/>
            <a:ext cx="373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Вид на Телефоне</a:t>
            </a:r>
            <a:endParaRPr lang="ru-KZ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6DDB3D-558C-C897-284A-3AB12723B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423160"/>
            <a:ext cx="5754486" cy="32355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0D54038-5507-570A-46E8-F8B8EA0A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512" y="1955185"/>
            <a:ext cx="1917836" cy="41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C883A4E-7B0E-C806-12EF-4A627F726602}"/>
              </a:ext>
            </a:extLst>
          </p:cNvPr>
          <p:cNvSpPr txBox="1"/>
          <p:nvPr/>
        </p:nvSpPr>
        <p:spPr>
          <a:xfrm>
            <a:off x="3456433" y="152357"/>
            <a:ext cx="5395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Раздел </a:t>
            </a:r>
            <a:r>
              <a:rPr lang="en-US" sz="4400" dirty="0"/>
              <a:t>“</a:t>
            </a:r>
            <a:r>
              <a:rPr lang="ru-RU" sz="4400" dirty="0"/>
              <a:t>Избранное</a:t>
            </a:r>
            <a:r>
              <a:rPr lang="en-US" sz="4400" dirty="0"/>
              <a:t>”</a:t>
            </a:r>
            <a:endParaRPr lang="ru-KZ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13BE65-48B9-3660-1D60-C53C7B15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790153"/>
            <a:ext cx="6684264" cy="32776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D075314-0E16-9735-2395-D2E46101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287" y="998676"/>
            <a:ext cx="2276649" cy="48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70D0CE9-2ADB-01A6-2A81-40F7B89EDA05}"/>
              </a:ext>
            </a:extLst>
          </p:cNvPr>
          <p:cNvSpPr txBox="1"/>
          <p:nvPr/>
        </p:nvSpPr>
        <p:spPr>
          <a:xfrm>
            <a:off x="3580415" y="134069"/>
            <a:ext cx="50311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Раздел </a:t>
            </a:r>
            <a:r>
              <a:rPr lang="en-US" sz="4400" dirty="0"/>
              <a:t>“</a:t>
            </a:r>
            <a:r>
              <a:rPr lang="ru-RU" sz="4400" dirty="0"/>
              <a:t>новости</a:t>
            </a:r>
            <a:r>
              <a:rPr lang="en-US" sz="4400" dirty="0"/>
              <a:t>”</a:t>
            </a:r>
            <a:endParaRPr lang="ru-KZ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910732-2AC7-388A-7A74-2F89E9EC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28" y="1712523"/>
            <a:ext cx="7076086" cy="343295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81CC8E-6C90-5AB0-3475-0463B8BE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323" y="834550"/>
            <a:ext cx="2518408" cy="536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77387F-B2ED-8068-2D15-9ABDE17BF841}"/>
              </a:ext>
            </a:extLst>
          </p:cNvPr>
          <p:cNvSpPr txBox="1"/>
          <p:nvPr/>
        </p:nvSpPr>
        <p:spPr>
          <a:xfrm>
            <a:off x="2240565" y="495225"/>
            <a:ext cx="7710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Всплывающие окна</a:t>
            </a:r>
            <a:endParaRPr lang="ru-KZ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62BDFC-6ED5-13E3-EADD-02AF31E8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45" y="2911233"/>
            <a:ext cx="2455643" cy="34515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BDC8BE-457B-17F9-9A11-2B5CCD1D8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96" y="2513240"/>
            <a:ext cx="6702552" cy="2606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D50806-7093-D27F-1A43-63F17273F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096" y="1360735"/>
            <a:ext cx="6702552" cy="105643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FD8B96-4511-4340-0C67-37B717024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48" y="1360735"/>
            <a:ext cx="2282757" cy="49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773843-0CDA-095E-4EF6-E7D041BC84A6}"/>
              </a:ext>
            </a:extLst>
          </p:cNvPr>
          <p:cNvSpPr txBox="1"/>
          <p:nvPr/>
        </p:nvSpPr>
        <p:spPr>
          <a:xfrm>
            <a:off x="2240565" y="595809"/>
            <a:ext cx="7710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Страница входа</a:t>
            </a:r>
            <a:endParaRPr lang="ru-KZ" sz="4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B944DD-ED59-86ED-1664-D36FC485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04" y="1852315"/>
            <a:ext cx="9079992" cy="44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6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B1D0F-C7F3-5F1C-45AD-42E393D9837F}"/>
              </a:ext>
            </a:extLst>
          </p:cNvPr>
          <p:cNvSpPr txBox="1"/>
          <p:nvPr/>
        </p:nvSpPr>
        <p:spPr>
          <a:xfrm>
            <a:off x="2240565" y="595809"/>
            <a:ext cx="7710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Ошибка 404</a:t>
            </a:r>
            <a:endParaRPr lang="ru-KZ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D8D428-CD8F-B8FF-B23F-F7B42BAD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8" y="1882868"/>
            <a:ext cx="6272784" cy="30922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D393BB-C063-28AB-1F77-3CEE67DD4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75" y="718063"/>
            <a:ext cx="2520917" cy="54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77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302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Зябликов Константин Петрович</dc:creator>
  <cp:lastModifiedBy>. macintosh</cp:lastModifiedBy>
  <cp:revision>8</cp:revision>
  <dcterms:created xsi:type="dcterms:W3CDTF">2025-05-19T15:14:49Z</dcterms:created>
  <dcterms:modified xsi:type="dcterms:W3CDTF">2025-05-20T03:56:07Z</dcterms:modified>
</cp:coreProperties>
</file>