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1" r:id="rId3"/>
  </p:sldMasterIdLst>
  <p:notesMasterIdLst>
    <p:notesMasterId r:id="rId16"/>
  </p:notesMasterIdLst>
  <p:sldIdLst>
    <p:sldId id="278" r:id="rId4"/>
    <p:sldId id="281" r:id="rId5"/>
    <p:sldId id="263" r:id="rId6"/>
    <p:sldId id="310" r:id="rId7"/>
    <p:sldId id="312" r:id="rId8"/>
    <p:sldId id="311" r:id="rId9"/>
    <p:sldId id="303" r:id="rId10"/>
    <p:sldId id="304" r:id="rId11"/>
    <p:sldId id="309" r:id="rId12"/>
    <p:sldId id="295" r:id="rId13"/>
    <p:sldId id="276" r:id="rId14"/>
    <p:sldId id="277" r:id="rId15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96" y="648"/>
      </p:cViewPr>
      <p:guideLst>
        <p:guide pos="2857"/>
        <p:guide orient="horz" pos="419"/>
        <p:guide orient="horz"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F990D-F139-A24E-2C38-A4667E172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72AA9C-FE80-7E2D-E8A7-B0A312B5D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01EF5AB-4218-E4B6-E62C-E4CD903DC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04DAF7-CC9E-CBAF-FE47-15133517D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1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933AF-DA68-EC21-086B-7FC1FC90C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278400E-BC47-5CD2-8958-59A4CEC67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A9036EA-B790-B456-0108-69377C9B5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9E1AF3-287F-25C2-55CA-88122AE753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0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690CC-1FAC-C760-84FB-22C814CE6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CE79A5-5E45-88AC-F75E-28DDDEDC20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46B1A76-9633-A7F7-7358-6844359EE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9D389E-16DA-DDFA-8669-A1169EAC4A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5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EDAEA-C496-67C0-A6BE-D936CDA8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D78F0DA-CCCC-3E5F-826A-D7344885D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4A602A-0E22-70C4-00B2-AE6EFCB7C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6FAD70-DE5C-0EDC-2543-3792BA1DF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6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EE52-2D39-FF8D-7F88-451D83902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380980-7F52-42CD-BE3C-D47A094A9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1FF02A-A5C7-5982-877D-38DB592A8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CB6512-AB1E-E145-60ED-246D749458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5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433BE-D19F-43A7-9564-DD29B259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D99A0-4D55-4792-9B1D-925FBD8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2A12A-4113-46F8-8160-4ED10AC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9A0DA-7B12-421F-B011-70D7D6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63-B9CB-48FE-9A3D-D9E2B9AE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0626-F447-41A9-93B9-268D68DD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9BFC9-D0BE-4AA0-9C81-B7C0BDC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40B95-4675-4653-A91E-5EE9ACB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2000A-2D37-4D2E-A3AD-F88A356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0B796-03A4-4845-AC2A-7E8411B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F89-5D75-40E2-98C7-59BBE4D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C003-AB59-441F-AA06-3B0B90E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EFFD-5B19-4B58-B623-2C11CA0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91BAE-CAB7-46B1-8C40-9668454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E65F4-0C1B-44D5-8EC9-5602F09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2E4-7DC7-42AA-A46A-DD5A9F6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D99A-F44D-4B87-8100-985B2908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1D107-66AC-4BB0-B360-44B5B32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3964-E822-4A55-AB46-42EBBB7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096F-CA35-4D6D-BFB6-048BD34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6C257-6F7A-4EE3-B894-7D87FDA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51CF-7AF1-425F-8BC2-B5C6B62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D3538-1A6B-46B5-9C59-82228D23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17477-E3AB-492A-8DAD-BAAD19CD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97E25-FB84-4B8A-B776-18131540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74C94-40B9-4BBA-B9C0-DEBFDA9B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96BAE-9780-4246-9BFA-72DFE61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F8127-738A-4239-8A52-35A2D10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82643-54A4-49A5-A298-68D4980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792-4E71-4E18-834B-24115A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644218-DB03-41A4-BE40-4B62B9C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9392F-2FF7-4462-A08C-93CBBFC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D1D0A-AF22-483A-BADC-BE367DBA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41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3E6D-2790-418D-ADDD-8E0C28A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B1AAB-391A-4132-AAA9-DA203FC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C51C5-46DF-4222-9F23-49050CC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B4D4-867D-4F64-AEF9-9739A6F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68FC-4D32-4E1F-9883-439C7365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84FE-BA18-4457-88C5-3C739BAA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C44CB-2384-4B2C-92C7-3EFF56C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F5726-7D7B-4C58-96BE-92375FE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73117-0578-410B-83FC-F2ED3A2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1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8EB5-B19F-4241-94F9-BEF1175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76404-E205-4AEF-A4BA-8721C9C4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83B0-A43B-4C6D-8C25-89D286F5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DFC58-6641-4A94-BAF5-9B0A9B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EC5C0-A9B8-4E40-A41E-589B22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B42BA-3927-40EC-8DE4-6E8458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D49-3107-4278-9F27-820962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95023-769D-4B26-9322-013FB950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73516-C6D6-43E6-8AA9-43203E8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929A2-86B5-4239-A6D7-F7506D9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8952-F1E9-48D8-AA4B-72757B8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2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45D90-C710-42A9-AFFB-7FB535F6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C7D8-04D1-4F01-A145-BD938A4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E13E-B988-499D-8CE5-1258073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5463-BF39-4FE1-A976-6025CC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C245-C8A2-4E41-A670-90B779C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74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7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3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92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1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5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81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2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DÚVIDAS?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1" y="740439"/>
            <a:ext cx="1976712" cy="3922049"/>
          </a:xfrm>
          <a:prstGeom prst="rect">
            <a:avLst/>
          </a:prstGeom>
        </p:spPr>
      </p:pic>
      <p:sp>
        <p:nvSpPr>
          <p:cNvPr id="8" name="Retângulo 4"/>
          <p:cNvSpPr/>
          <p:nvPr/>
        </p:nvSpPr>
        <p:spPr>
          <a:xfrm>
            <a:off x="936053" y="2215100"/>
            <a:ext cx="2769256" cy="7180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“A dúvida é o princípio </a:t>
            </a:r>
          </a:p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da sabedoria.”</a:t>
            </a: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		               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Aristóteles</a:t>
            </a:r>
          </a:p>
        </p:txBody>
      </p:sp>
    </p:spTree>
    <p:extLst>
      <p:ext uri="{BB962C8B-B14F-4D97-AF65-F5344CB8AC3E}">
        <p14:creationId xmlns:p14="http://schemas.microsoft.com/office/powerpoint/2010/main" val="4887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2022 | Professor Allen Fernando 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2258660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440" y="1448313"/>
            <a:ext cx="59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Desenvolvimento</a:t>
            </a:r>
            <a:r>
              <a:rPr lang="en-US" sz="28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 de software com C#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16A29AF7-2B9E-BD07-7540-958917A38F3E}"/>
              </a:ext>
            </a:extLst>
          </p:cNvPr>
          <p:cNvSpPr txBox="1"/>
          <p:nvPr/>
        </p:nvSpPr>
        <p:spPr>
          <a:xfrm>
            <a:off x="1591440" y="2050911"/>
            <a:ext cx="59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Aula 1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8B334866-A85C-4364-200F-F475D588A64F}"/>
              </a:ext>
            </a:extLst>
          </p:cNvPr>
          <p:cNvSpPr txBox="1"/>
          <p:nvPr/>
        </p:nvSpPr>
        <p:spPr>
          <a:xfrm>
            <a:off x="1004356" y="862828"/>
            <a:ext cx="37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2257E1-47E0-8DFA-12B2-E6C8C692B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697385"/>
            <a:ext cx="55195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pt-B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 que usar métodos?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pt-B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Anatomia de um método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pt-B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Parâmetros e retorno de valores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pt-B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 estáticos </a:t>
            </a:r>
            <a:r>
              <a:rPr kumimoji="0" lang="pt-BR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</a:t>
            </a:r>
            <a:r>
              <a:rPr kumimoji="0" lang="pt-B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dinâmicos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pt-B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Exercício prático: Sistema de Gestão Acadêmica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CEC92-BDD9-3D5A-6954-30AFAFCEA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1FA6C832-CFEC-1D47-42E1-1814F1F8E8BB}"/>
              </a:ext>
            </a:extLst>
          </p:cNvPr>
          <p:cNvSpPr txBox="1"/>
          <p:nvPr/>
        </p:nvSpPr>
        <p:spPr>
          <a:xfrm>
            <a:off x="1064375" y="569796"/>
            <a:ext cx="670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Por que usar métodos?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E8FBB4-459A-3F67-367A-47F1F6C00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2251383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rtl="0" eaLnBrk="0" latinLnBrk="0" hangingPunct="0">
              <a:buFont typeface="+mj-lt"/>
              <a:buAutoNum type="arabicPeriod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371BB2-B551-5763-2E0F-8C1A3AC75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93" y="1187992"/>
            <a:ext cx="3886344" cy="344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2C1E8-1808-9C34-6DF2-BD19A995A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217858B5-6311-74A9-22D6-1660BD636E6E}"/>
              </a:ext>
            </a:extLst>
          </p:cNvPr>
          <p:cNvSpPr txBox="1"/>
          <p:nvPr/>
        </p:nvSpPr>
        <p:spPr>
          <a:xfrm>
            <a:off x="1064375" y="569796"/>
            <a:ext cx="6706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Por que usar métodos?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B11756-DC8A-5759-8214-03DDA8A25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2251383"/>
            <a:ext cx="530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rtl="0" eaLnBrk="0" latinLnBrk="0" hangingPunct="0">
              <a:buFont typeface="+mj-lt"/>
              <a:buAutoNum type="arabicPeriod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CE02C7E-12CE-AC2B-E2D2-99C919BB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48" y="1093016"/>
            <a:ext cx="5962259" cy="320713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50F4E3C-59DA-D99A-9D50-1AE8DB9F8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188" y="1093016"/>
            <a:ext cx="19928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altLang="en-US" dirty="0">
                <a:latin typeface="Arial" panose="020B0604020202020204" pitchFamily="34" charset="0"/>
              </a:rPr>
              <a:t>Organização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pt-B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</a:t>
            </a:r>
            <a:r>
              <a:rPr lang="pt-BR" altLang="en-US" dirty="0">
                <a:latin typeface="Arial" panose="020B0604020202020204" pitchFamily="34" charset="0"/>
              </a:rPr>
              <a:t>usabilidade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kumimoji="0" lang="pt-B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</a:t>
            </a:r>
            <a:r>
              <a:rPr lang="pt-BR" altLang="en-US" dirty="0">
                <a:latin typeface="Arial" panose="020B0604020202020204" pitchFamily="34" charset="0"/>
              </a:rPr>
              <a:t>tenção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altLang="en-US" dirty="0">
                <a:latin typeface="Arial" panose="020B0604020202020204" pitchFamily="34" charset="0"/>
              </a:rPr>
              <a:t>Legibilidade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38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D4D94-3FA1-E877-09EC-68BAF2F58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862CE9E3-89D1-8F65-8B05-527E8437E913}"/>
              </a:ext>
            </a:extLst>
          </p:cNvPr>
          <p:cNvSpPr txBox="1"/>
          <p:nvPr/>
        </p:nvSpPr>
        <p:spPr>
          <a:xfrm>
            <a:off x="1004355" y="862828"/>
            <a:ext cx="5064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Anatomia de um método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1DE2A20-F31C-0755-8529-F94B538F3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72" y="1471680"/>
            <a:ext cx="5094660" cy="31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0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9059A-6DBA-C056-1C81-135B0C51C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436C8331-3195-EAAE-EDE2-AAB5EC530267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Parâmetros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0C4849-C71F-766C-1256-5E3BCC2A4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84" y="1386048"/>
            <a:ext cx="4931259" cy="30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4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CAFF3-9392-870E-B771-D486CB01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F0D8D0D8-929D-A052-C836-98D770CB4A6D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Boas práticas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06D17F-EC37-126F-5D2E-C8C77EC58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740" y="1834168"/>
            <a:ext cx="4217257" cy="8291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2170F98-87F0-EEC7-D9ED-EC1E4D28F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740" y="3187011"/>
            <a:ext cx="4153708" cy="174078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6A976F2-20EC-FBD2-F921-F1B29A09D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740" y="1495101"/>
            <a:ext cx="21339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Nomes descritivos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AB805B-A894-BCC0-28CC-1D5BF4CDC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2817679"/>
            <a:ext cx="37112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Uma responsabilidade por método</a:t>
            </a:r>
          </a:p>
        </p:txBody>
      </p:sp>
    </p:spTree>
    <p:extLst>
      <p:ext uri="{BB962C8B-B14F-4D97-AF65-F5344CB8AC3E}">
        <p14:creationId xmlns:p14="http://schemas.microsoft.com/office/powerpoint/2010/main" val="397890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D33AD-4A8C-F887-5222-7B447D257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9A1FB6-348A-30EF-257D-0AA2E3C6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2682AD-15AA-E9E5-493E-23A0EEAA2A0D}"/>
              </a:ext>
            </a:extLst>
          </p:cNvPr>
          <p:cNvSpPr txBox="1"/>
          <p:nvPr/>
        </p:nvSpPr>
        <p:spPr>
          <a:xfrm>
            <a:off x="1591440" y="1879034"/>
            <a:ext cx="5957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9BCBF2C-2A8C-76A3-FCA8-493D4B4F4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10548</TotalTime>
  <Words>196</Words>
  <Application>Microsoft Office PowerPoint</Application>
  <PresentationFormat>Personalizar</PresentationFormat>
  <Paragraphs>43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21" baseType="lpstr">
      <vt:lpstr>Arial</vt:lpstr>
      <vt:lpstr>Calibri</vt:lpstr>
      <vt:lpstr>Gotham HTF</vt:lpstr>
      <vt:lpstr>Gotham HTF Book</vt:lpstr>
      <vt:lpstr>Gotham HTF Light</vt:lpstr>
      <vt:lpstr>Gotham HTF Medium</vt:lpstr>
      <vt:lpstr>Office Theme</vt:lpstr>
      <vt:lpstr>1_Personalizar design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Charles Alves</cp:lastModifiedBy>
  <cp:revision>108</cp:revision>
  <dcterms:created xsi:type="dcterms:W3CDTF">2019-02-15T12:16:11Z</dcterms:created>
  <dcterms:modified xsi:type="dcterms:W3CDTF">2025-08-11T01:00:16Z</dcterms:modified>
</cp:coreProperties>
</file>