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7"/>
  </p:notesMasterIdLst>
  <p:sldIdLst>
    <p:sldId id="278" r:id="rId4"/>
    <p:sldId id="281" r:id="rId5"/>
    <p:sldId id="263" r:id="rId6"/>
    <p:sldId id="313" r:id="rId7"/>
    <p:sldId id="314" r:id="rId8"/>
    <p:sldId id="315" r:id="rId9"/>
    <p:sldId id="316" r:id="rId10"/>
    <p:sldId id="317" r:id="rId11"/>
    <p:sldId id="318" r:id="rId12"/>
    <p:sldId id="309" r:id="rId13"/>
    <p:sldId id="295" r:id="rId14"/>
    <p:sldId id="276" r:id="rId15"/>
    <p:sldId id="277" r:id="rId1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664" y="340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97D61-4CFD-AA7E-77CE-93EDF6FC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C8A3DCA-8085-FF82-3F0E-D1BA8FB44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FDB733-F0C5-5154-CB84-910B5AEBB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6C77A-D1C0-5846-EEA5-C99113718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8A28B-9EF0-B351-77C2-D84892D3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7981AA-0157-9393-DF56-565B1E904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BC2174-70A6-F252-FB2D-8806F51F5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AA0EA0-F649-36C9-9510-88D16CF86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0BDE-9143-A1DC-15C5-2CA7535F6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732FFE-A34A-A7E2-329E-70D56B85C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C6CE2F0-BD4E-E7BF-3FEE-2DE3035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3C3354-013B-30A7-BBF3-B420A44EC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36F7C-4037-7101-8D3B-10D5200B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3480BD-0814-673B-E322-C5B3BD282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27D209-7D7F-257D-3239-449DE4A08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64B701-F357-7D6E-4CDD-541FCC481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5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36808-0898-C2C6-36E4-C30A636C4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0F69303-24DB-3C1D-03FA-47636A504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524879-B26F-69F3-3350-84FA2F341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86B64F-09BA-6D58-B64F-1F0265CB55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8C3C-DEAE-CAB6-592E-FC3059AE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937707-CB6D-4753-A962-245EB7857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9C82000-E0B1-0CE5-ED7D-709D34485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EEE00C-65E3-D518-CF1D-B1F705BFA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33AD-4A8C-F887-5222-7B447D25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A1FB6-348A-30EF-257D-0AA2E3C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682AD-15AA-E9E5-493E-23A0EEAA2A0D}"/>
              </a:ext>
            </a:extLst>
          </p:cNvPr>
          <p:cNvSpPr txBox="1"/>
          <p:nvPr/>
        </p:nvSpPr>
        <p:spPr>
          <a:xfrm>
            <a:off x="1591440" y="1879034"/>
            <a:ext cx="5957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BCBF2C-2A8C-76A3-FCA8-493D4B4F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740439"/>
            <a:ext cx="1976712" cy="3922049"/>
          </a:xfrm>
          <a:prstGeom prst="rect">
            <a:avLst/>
          </a:prstGeom>
        </p:spPr>
      </p:pic>
      <p:sp>
        <p:nvSpPr>
          <p:cNvPr id="8" name="Retângulo 4"/>
          <p:cNvSpPr/>
          <p:nvPr/>
        </p:nvSpPr>
        <p:spPr>
          <a:xfrm>
            <a:off x="936053" y="2215100"/>
            <a:ext cx="2769256" cy="7180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“A dúvida é o princípio </a:t>
            </a:r>
          </a:p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da sabedoria.”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		              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Aristóteles</a:t>
            </a:r>
          </a:p>
        </p:txBody>
      </p:sp>
    </p:spTree>
    <p:extLst>
      <p:ext uri="{BB962C8B-B14F-4D97-AF65-F5344CB8AC3E}">
        <p14:creationId xmlns:p14="http://schemas.microsoft.com/office/powerpoint/2010/main" val="488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Allen Fernando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1448313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Desenvolvimento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de software com C#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6A29AF7-2B9E-BD07-7540-958917A38F3E}"/>
              </a:ext>
            </a:extLst>
          </p:cNvPr>
          <p:cNvSpPr txBox="1"/>
          <p:nvPr/>
        </p:nvSpPr>
        <p:spPr>
          <a:xfrm>
            <a:off x="1591440" y="2050911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Aula 2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B334866-A85C-4364-200F-F475D588A64F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2257E1-47E0-8DFA-12B2-E6C8C692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697387"/>
            <a:ext cx="50577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é Programação Orientada a Objetos?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altLang="en-US" dirty="0">
                <a:latin typeface="Arial" panose="020B0604020202020204" pitchFamily="34" charset="0"/>
              </a:rPr>
              <a:t>Classes e Objetos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Propriedades e Métodos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altLang="en-US" dirty="0">
                <a:latin typeface="Arial" panose="020B0604020202020204" pitchFamily="34" charset="0"/>
              </a:rPr>
              <a:t>Encapsulamento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Níveis de acesso</a:t>
            </a:r>
          </a:p>
        </p:txBody>
      </p:sp>
    </p:spTree>
    <p:extLst>
      <p:ext uri="{BB962C8B-B14F-4D97-AF65-F5344CB8AC3E}">
        <p14:creationId xmlns:p14="http://schemas.microsoft.com/office/powerpoint/2010/main" val="38783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8328E-3CB5-02D6-A63C-0C0E925DA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01D9264-54D4-AD30-0FE5-D9F3DB7ED6E1}"/>
              </a:ext>
            </a:extLst>
          </p:cNvPr>
          <p:cNvSpPr txBox="1"/>
          <p:nvPr/>
        </p:nvSpPr>
        <p:spPr>
          <a:xfrm>
            <a:off x="1004356" y="862828"/>
            <a:ext cx="6790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O que é Programação Orientada a Objetos?</a:t>
            </a:r>
          </a:p>
          <a:p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57D7AE-41C6-0431-F75C-66B3F1CDE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558887"/>
            <a:ext cx="64797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Por que usar POO?</a:t>
            </a:r>
            <a:endParaRPr lang="pt-BR" dirty="0"/>
          </a:p>
          <a:p>
            <a:r>
              <a:rPr lang="pt-BR" b="1" dirty="0"/>
              <a:t>Organização</a:t>
            </a:r>
            <a:r>
              <a:rPr lang="pt-BR" dirty="0"/>
              <a:t>: Código mais estruturado e legível</a:t>
            </a:r>
          </a:p>
          <a:p>
            <a:r>
              <a:rPr lang="pt-BR" b="1" dirty="0"/>
              <a:t>Reutilização</a:t>
            </a:r>
            <a:r>
              <a:rPr lang="pt-BR" dirty="0"/>
              <a:t>: Classes podem ser reutilizadas em diferentes projetos</a:t>
            </a:r>
          </a:p>
          <a:p>
            <a:r>
              <a:rPr lang="pt-BR" b="1" dirty="0"/>
              <a:t>Manutenção</a:t>
            </a:r>
            <a:r>
              <a:rPr lang="pt-BR" dirty="0"/>
              <a:t>: Facilita alterações e correções</a:t>
            </a:r>
          </a:p>
          <a:p>
            <a:r>
              <a:rPr lang="pt-BR" b="1" dirty="0"/>
              <a:t>Modelagem</a:t>
            </a:r>
            <a:r>
              <a:rPr lang="pt-BR" dirty="0"/>
              <a:t>: Representa melhor problemas do mundo real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kumimoji="0" lang="pt-B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4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AE66F-B992-F492-BB74-B5B835BCB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33E3BC20-6765-E8E0-261C-17F6A9535EC6}"/>
              </a:ext>
            </a:extLst>
          </p:cNvPr>
          <p:cNvSpPr txBox="1"/>
          <p:nvPr/>
        </p:nvSpPr>
        <p:spPr>
          <a:xfrm>
            <a:off x="1004356" y="862828"/>
            <a:ext cx="679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</a:rPr>
              <a:t>Conceitos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</a:rPr>
              <a:t>Fundamentais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EAB4CA-F84B-AA81-F798-188C5833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25" y="1387303"/>
            <a:ext cx="4862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Classe</a:t>
            </a:r>
          </a:p>
          <a:p>
            <a:endParaRPr lang="pt-BR" b="1" dirty="0"/>
          </a:p>
          <a:p>
            <a:r>
              <a:rPr lang="pt-BR" dirty="0"/>
              <a:t>Uma </a:t>
            </a:r>
            <a:r>
              <a:rPr lang="pt-BR" b="1" dirty="0"/>
              <a:t>classe</a:t>
            </a:r>
            <a:r>
              <a:rPr lang="pt-BR" dirty="0"/>
              <a:t> é um modelo ou </a:t>
            </a:r>
            <a:r>
              <a:rPr lang="pt-BR" dirty="0" err="1"/>
              <a:t>template</a:t>
            </a:r>
            <a:r>
              <a:rPr lang="pt-BR" dirty="0"/>
              <a:t> que define:</a:t>
            </a:r>
          </a:p>
          <a:p>
            <a:r>
              <a:rPr lang="pt-BR" b="1" dirty="0"/>
              <a:t>Atributos</a:t>
            </a:r>
            <a:r>
              <a:rPr lang="pt-BR" dirty="0"/>
              <a:t> (características)</a:t>
            </a:r>
          </a:p>
          <a:p>
            <a:r>
              <a:rPr lang="pt-BR" b="1" dirty="0"/>
              <a:t>Métodos</a:t>
            </a:r>
            <a:r>
              <a:rPr lang="pt-BR" dirty="0"/>
              <a:t> (comportamentos)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FE51A7-F668-F683-D6FD-120FA6FA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2" y="2344144"/>
            <a:ext cx="3860717" cy="24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88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02D48-5A5D-82FC-0ED7-B845A842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9F43B08D-80E6-B0C6-4265-C892B5A8E269}"/>
              </a:ext>
            </a:extLst>
          </p:cNvPr>
          <p:cNvSpPr txBox="1"/>
          <p:nvPr/>
        </p:nvSpPr>
        <p:spPr>
          <a:xfrm>
            <a:off x="1004356" y="862828"/>
            <a:ext cx="679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</a:rPr>
              <a:t>Conceitos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</a:rPr>
              <a:t>Fundamentais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B89F8E-7067-DC53-54D0-261BBEDD4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25" y="1941300"/>
            <a:ext cx="4100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Objeto</a:t>
            </a:r>
          </a:p>
          <a:p>
            <a:r>
              <a:rPr lang="pt-BR" dirty="0"/>
              <a:t>Um </a:t>
            </a:r>
            <a:r>
              <a:rPr lang="pt-BR" b="1" dirty="0"/>
              <a:t>objeto</a:t>
            </a:r>
            <a:r>
              <a:rPr lang="pt-BR" dirty="0"/>
              <a:t> é uma </a:t>
            </a:r>
            <a:r>
              <a:rPr lang="pt-BR" b="1" dirty="0"/>
              <a:t>instância</a:t>
            </a:r>
            <a:r>
              <a:rPr lang="pt-BR" dirty="0"/>
              <a:t> de uma classe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E9D0B1-40F5-8B83-13EC-2D61380F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25" y="2856572"/>
            <a:ext cx="426779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3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A8ED-6970-B5A6-8B05-CC49B220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CE178274-A52D-8D77-44CB-9D90C981079C}"/>
              </a:ext>
            </a:extLst>
          </p:cNvPr>
          <p:cNvSpPr txBox="1"/>
          <p:nvPr/>
        </p:nvSpPr>
        <p:spPr>
          <a:xfrm>
            <a:off x="1004356" y="862828"/>
            <a:ext cx="679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</a:rPr>
              <a:t>Propriedades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EB402C-18A4-5C0F-F195-926A23BB8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25" y="2079799"/>
            <a:ext cx="53641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É uma forma de expor os dados internos de um objeto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251E208-9557-7527-56FE-26E2B636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308" y="2574131"/>
            <a:ext cx="3122892" cy="19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39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A67C-38AB-884C-B0EF-EB07B0DD2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C655E0C6-CD7E-DC64-438B-5B1B1B4BF305}"/>
              </a:ext>
            </a:extLst>
          </p:cNvPr>
          <p:cNvSpPr txBox="1"/>
          <p:nvPr/>
        </p:nvSpPr>
        <p:spPr>
          <a:xfrm>
            <a:off x="1004356" y="862828"/>
            <a:ext cx="679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</a:rPr>
              <a:t>Métodos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6D0F3F-C43B-64BB-3D14-71D40842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25" y="2079799"/>
            <a:ext cx="551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Realiza operações, definem o que a o objeto pode fazer.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0EE941-8DAC-9A86-D520-89BA2419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27" y="2803579"/>
            <a:ext cx="4183402" cy="13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9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2E945-94D5-FC3A-C9C2-DAD0F4BA8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C11E49B-6688-1635-C792-ED1E555E8263}"/>
              </a:ext>
            </a:extLst>
          </p:cNvPr>
          <p:cNvSpPr txBox="1"/>
          <p:nvPr/>
        </p:nvSpPr>
        <p:spPr>
          <a:xfrm>
            <a:off x="1004356" y="862828"/>
            <a:ext cx="679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noProof="0" dirty="0">
                <a:solidFill>
                  <a:srgbClr val="ED145B"/>
                </a:solidFill>
                <a:latin typeface="Gotham HTF" pitchFamily="50" charset="0"/>
              </a:rPr>
              <a:t>Encapsulamento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2A9380-F428-8BCF-8FE3-A0F228D22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570657"/>
            <a:ext cx="34722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/>
              <a:t>Protege os dados internos</a:t>
            </a:r>
            <a:br>
              <a:rPr lang="pt-BR" sz="2400" dirty="0"/>
            </a:br>
            <a:r>
              <a:rPr lang="pt-BR" sz="2400"/>
              <a:t>do objeto.</a:t>
            </a:r>
            <a:br>
              <a:rPr lang="pt-BR" sz="2400" dirty="0"/>
            </a:br>
            <a:r>
              <a:rPr lang="pt-BR" sz="2400" dirty="0"/>
              <a:t>Modificadores de </a:t>
            </a:r>
            <a:r>
              <a:rPr lang="pt-BR" sz="2400" dirty="0" err="1"/>
              <a:t>acessso</a:t>
            </a:r>
            <a:r>
              <a:rPr lang="pt-BR" sz="2400" dirty="0"/>
              <a:t>:</a:t>
            </a:r>
            <a:br>
              <a:rPr lang="pt-BR" sz="2400" dirty="0"/>
            </a:br>
            <a:r>
              <a:rPr lang="pt-BR" sz="2400" dirty="0" err="1"/>
              <a:t>Public</a:t>
            </a:r>
            <a:br>
              <a:rPr lang="pt-BR" sz="2400" dirty="0"/>
            </a:br>
            <a:r>
              <a:rPr lang="pt-BR" sz="2400" dirty="0"/>
              <a:t>Private</a:t>
            </a:r>
            <a:br>
              <a:rPr lang="pt-BR" sz="2400" dirty="0"/>
            </a:br>
            <a:r>
              <a:rPr lang="pt-BR" sz="2400" dirty="0" err="1"/>
              <a:t>Protected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B4E808-A715-BE8A-1C8F-7A7BC894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325" y="1386048"/>
            <a:ext cx="4269463" cy="283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29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10594</TotalTime>
  <Words>295</Words>
  <Application>Microsoft Office PowerPoint</Application>
  <PresentationFormat>Personalizar</PresentationFormat>
  <Paragraphs>55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Gotham HTF</vt:lpstr>
      <vt:lpstr>Gotham HTF Book</vt:lpstr>
      <vt:lpstr>Gotham HTF Light</vt:lpstr>
      <vt:lpstr>Gotham HTF Medium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Charles Alves</cp:lastModifiedBy>
  <cp:revision>110</cp:revision>
  <dcterms:created xsi:type="dcterms:W3CDTF">2019-02-15T12:16:11Z</dcterms:created>
  <dcterms:modified xsi:type="dcterms:W3CDTF">2025-08-18T18:06:53Z</dcterms:modified>
</cp:coreProperties>
</file>