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9"/>
  </p:notesMasterIdLst>
  <p:sldIdLst>
    <p:sldId id="278" r:id="rId4"/>
    <p:sldId id="281" r:id="rId5"/>
    <p:sldId id="263" r:id="rId6"/>
    <p:sldId id="303" r:id="rId7"/>
    <p:sldId id="311" r:id="rId8"/>
    <p:sldId id="312" r:id="rId9"/>
    <p:sldId id="310" r:id="rId10"/>
    <p:sldId id="304" r:id="rId11"/>
    <p:sldId id="314" r:id="rId12"/>
    <p:sldId id="313" r:id="rId13"/>
    <p:sldId id="305" r:id="rId14"/>
    <p:sldId id="309" r:id="rId15"/>
    <p:sldId id="295" r:id="rId16"/>
    <p:sldId id="276" r:id="rId17"/>
    <p:sldId id="277" r:id="rId1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202" d="100"/>
          <a:sy n="202" d="100"/>
        </p:scale>
        <p:origin x="664" y="34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F4133-E98A-0E63-FA4F-995B2D99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648D8-B37C-1A7F-250C-437A1D9D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45FB4-C752-1AD0-526B-1998A7B76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DFB7A-AF96-7541-AD40-C7ABF565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DAEA-C496-67C0-A6BE-D936CDA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78F0DA-CCCC-3E5F-826A-D7344885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A602A-0E22-70C4-00B2-AE6EFCB7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FAD70-DE5C-0EDC-2543-3792BA1DF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F151-7A49-A4C9-058B-51FEA03D0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519DE27-5CED-09C8-E84C-A92860456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E520653-BF49-AE4C-27CB-0DDB74B77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02439F-9CE8-9966-3589-9FBA3766D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6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518D8-4FCE-437F-EECF-AF142098B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04AAA0F-8A94-921A-A118-3138D1C142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14ADF7-A9BB-2802-8008-B4A637F0E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2C2CB-B258-0670-4B83-E12E50B26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6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2F97-604E-557A-19BD-63DD490F0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E69BC0-C084-F077-0C85-6F806B7E1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1CF6C8-F94F-8DB9-3C20-AC3DE0A41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DA5FC3-48DD-2853-C0DE-8485E6AE1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EE52-2D39-FF8D-7F88-451D839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80980-7F52-42CD-BE3C-D47A094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1FF02A-A5C7-5982-877D-38DB592A8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B6512-AB1E-E145-60ED-246D74945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33CED-346A-46AA-4005-0E7CA05A5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82439F-C0E5-3762-4B63-26B0E2219E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2A32FA3-1FED-0788-1DD3-C84042214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8A3DAB-0570-5428-1E31-CFBAF5583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45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51DD4-E738-178B-58D7-7718A0F74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3FB236-56CC-74D8-6A98-8EC3FF959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11913E-C553-83CA-1D4E-412FAD271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DA1EE-F77A-B04D-D24D-36BF294CBE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8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BAF8-E81B-177A-848E-300C765A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351FB6C-5F10-83AD-5041-6A021FF5FD3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Abordagens de desenvolvimento?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2A57B0-1778-7B42-F036-C7452845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521913"/>
            <a:ext cx="50117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Code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first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Novos projetos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Baseado no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DbContext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l" rtl="0" eaLnBrk="0" latinLnBrk="0" hangingPunct="0">
              <a:buNone/>
            </a:pP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63374B-0570-3414-E35B-31A337D26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2792911"/>
            <a:ext cx="501176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2400" dirty="0" err="1">
                <a:solidFill>
                  <a:srgbClr val="ED145B"/>
                </a:solidFill>
                <a:latin typeface="Gotham HTF" pitchFamily="50" charset="0"/>
              </a:rPr>
              <a:t>Database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400" dirty="0" err="1">
                <a:solidFill>
                  <a:srgbClr val="ED145B"/>
                </a:solidFill>
                <a:latin typeface="Gotham HTF" pitchFamily="50" charset="0"/>
              </a:rPr>
              <a:t>first</a:t>
            </a:r>
            <a:endParaRPr lang="pt-BR" sz="2400" dirty="0">
              <a:solidFill>
                <a:srgbClr val="ED145B"/>
              </a:solidFill>
              <a:latin typeface="Gotham HTF" pitchFamily="50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Projetos Legados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Migrar projetos para uma Stack Moderna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Baseado no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11961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7A67-1F23-1B41-6379-CC11A145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D11B5FA-3A95-CA69-46FA-B75484BEE72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Migrações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78D6EE-0150-E285-87F9-E7FFA763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663047"/>
            <a:ext cx="58785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baseiam no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DbContext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criar os comandos SQL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6B6A7C4-A980-41D9-840C-AAE45C48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2980515"/>
            <a:ext cx="67762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</a:t>
            </a:r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baseiam nas tabelas e re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lacionamentos para criar as classes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619818" y="1418681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3F6FC78-E442-C759-4437-B88C1E90613A}"/>
              </a:ext>
            </a:extLst>
          </p:cNvPr>
          <p:cNvSpPr txBox="1"/>
          <p:nvPr/>
        </p:nvSpPr>
        <p:spPr>
          <a:xfrm>
            <a:off x="2402664" y="2929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https://github.com/macintoxic/FIAP/</a:t>
            </a:r>
          </a:p>
        </p:txBody>
      </p:sp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Entity Framework - </a:t>
            </a:r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Introdução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558883"/>
            <a:ext cx="426398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é Entity  Framework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Abordagens de desenvolvimento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Configuração do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DbContex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eaLnBrk="0" hangingPunct="0">
              <a:buFont typeface="+mj-lt"/>
              <a:buAutoNum type="arabicPeriod"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DataAnnotations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/>
              <a:t>OnModelCreating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Relacionamentos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Migrações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059A-6DBA-C056-1C81-135B0C51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36C8331-3195-EAAE-EDE2-AAB5EC53026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 que é o Entity framework?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BCE66-E4F5-4397-8FFD-967956E1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480717"/>
            <a:ext cx="312136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Impedância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objeto-relacional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2ED1D78-1D1D-D766-DC9E-E365CFF57E4F}"/>
              </a:ext>
            </a:extLst>
          </p:cNvPr>
          <p:cNvGrpSpPr/>
          <p:nvPr/>
        </p:nvGrpSpPr>
        <p:grpSpPr>
          <a:xfrm>
            <a:off x="1085556" y="2098669"/>
            <a:ext cx="7282781" cy="2009401"/>
            <a:chOff x="1085556" y="2098669"/>
            <a:chExt cx="7282781" cy="200940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7F9EA040-9B6F-B241-81A1-7C1F48612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95732" y="2127048"/>
              <a:ext cx="3172605" cy="1669527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AFA76E4-7BC0-57BE-E6CE-BB93B9CAA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5556" y="2098669"/>
              <a:ext cx="2958965" cy="2009401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860739D-2CED-5394-A42F-D5305EB1DD66}"/>
                </a:ext>
              </a:extLst>
            </p:cNvPr>
            <p:cNvSpPr txBox="1"/>
            <p:nvPr/>
          </p:nvSpPr>
          <p:spPr>
            <a:xfrm>
              <a:off x="4356387" y="2777145"/>
              <a:ext cx="5274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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24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3EEC8-820F-0841-50EF-CA637261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DEF8107-1099-4B5B-2F7A-11C08D448413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 que é o Entity framework?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9BB487-E9FC-A8FF-D2C6-74170A3D5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4" y="1517064"/>
            <a:ext cx="736398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Os problemas dessa forma de trabalhar:</a:t>
            </a:r>
          </a:p>
          <a:p>
            <a:pPr lvl="1" eaLnBrk="0" hangingPunct="0"/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Os dados não tem relação com o BD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Passível de erro de digitação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3. Trabalho chato e repetitivo pode levar a erros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Se mudar 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schema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ou a classe, pode levar a erros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5. Trabalhar com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strings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eaLnBrk="0" hangingPunct="0"/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52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A9B63-2E35-5782-E7EB-18541157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092B6011-C80D-67DA-3C91-6FF7450AB330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 que é o Entity framework?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312DBA4-3684-E545-F586-E7EBD4C84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714" y="1655563"/>
            <a:ext cx="736398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Vantagens do EF:</a:t>
            </a:r>
          </a:p>
          <a:p>
            <a:pPr lvl="1" eaLnBrk="0" hangingPunct="0"/>
            <a:b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O banco de dados se basei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 nas classes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Ele faz a conversão para SQL internamente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3. Ele cuida dos relacionamentos</a:t>
            </a: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Mudança na classe, precisa ser “oficializada”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eaLnBrk="0" hangingPunct="0"/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5. Não trabalha com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strings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12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3D8C-CA37-311D-E9A6-84F45335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590A6588-83FC-411A-EAF3-593B02D6ACCB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O que é o Entity framework?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F95FB9-CD2D-96D0-7A12-37AC8148B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480717"/>
            <a:ext cx="5314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Entity framework faz essa parte parecer mágica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7044470D-F4BC-2178-4E4C-5DFE32F5D3DF}"/>
              </a:ext>
            </a:extLst>
          </p:cNvPr>
          <p:cNvGrpSpPr/>
          <p:nvPr/>
        </p:nvGrpSpPr>
        <p:grpSpPr>
          <a:xfrm>
            <a:off x="930609" y="2052164"/>
            <a:ext cx="7282781" cy="2009401"/>
            <a:chOff x="880604" y="2127048"/>
            <a:chExt cx="7282781" cy="200940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DEC70280-DDFE-84CE-C1DF-B269DA76A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0780" y="2155427"/>
              <a:ext cx="3172605" cy="1669527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1C262CC-9727-FB1A-6C72-B3486A6C1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0604" y="2127048"/>
              <a:ext cx="2958965" cy="2009401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66E2410-B8DB-82D3-D56F-D829ED07C38E}"/>
                </a:ext>
              </a:extLst>
            </p:cNvPr>
            <p:cNvSpPr txBox="1"/>
            <p:nvPr/>
          </p:nvSpPr>
          <p:spPr>
            <a:xfrm>
              <a:off x="3935518" y="2805524"/>
              <a:ext cx="97746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</a:t>
              </a:r>
              <a:br>
                <a:rPr lang="pt-BR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pt-BR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EF</a:t>
              </a:r>
              <a:br>
                <a:rPr lang="pt-BR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</a:br>
              <a:r>
                <a:rPr lang="pt-BR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sym typeface="Wingdings" panose="05000000000000000000" pitchFamily="2" charset="2"/>
                </a:rPr>
                <a:t>magic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5615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AFF3-9392-870E-B771-D486CB01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D8D0D8-929D-A052-C836-98D770CB4A6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Configuração do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DbContext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979755-49F3-7A3E-0127-108BC6052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62" y="1433908"/>
            <a:ext cx="5839547" cy="294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CC7B8-AA20-8A43-ADFA-E6ABF476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A8BD90D-CE82-969E-6835-CEA4E5BC5F43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Abordagens de desenvolvimento?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F6F135-09AD-7E70-BE2D-7088ABFA2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825405"/>
            <a:ext cx="50117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</a:t>
            </a:r>
            <a:endParaRPr lang="pt-BR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Database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first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2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10644</TotalTime>
  <Words>420</Words>
  <Application>Microsoft Office PowerPoint</Application>
  <PresentationFormat>Personalizar</PresentationFormat>
  <Paragraphs>75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15</vt:i4>
      </vt:variant>
    </vt:vector>
  </HeadingPairs>
  <TitlesOfParts>
    <vt:vector size="24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111</cp:revision>
  <dcterms:created xsi:type="dcterms:W3CDTF">2019-02-15T12:16:11Z</dcterms:created>
  <dcterms:modified xsi:type="dcterms:W3CDTF">2025-08-18T16:55:26Z</dcterms:modified>
</cp:coreProperties>
</file>