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7"/>
  </p:notesMasterIdLst>
  <p:sldIdLst>
    <p:sldId id="278" r:id="rId4"/>
    <p:sldId id="281" r:id="rId5"/>
    <p:sldId id="263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5" r:id="rId14"/>
    <p:sldId id="276" r:id="rId15"/>
    <p:sldId id="277" r:id="rId1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664" y="34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DAEA-C496-67C0-A6BE-D936CDA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78F0DA-CCCC-3E5F-826A-D7344885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A602A-0E22-70C4-00B2-AE6EFCB7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FAD70-DE5C-0EDC-2543-3792BA1DF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EE52-2D39-FF8D-7F88-451D839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80980-7F52-42CD-BE3C-D47A094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1FF02A-A5C7-5982-877D-38DB592A8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B6512-AB1E-E145-60ED-246D74945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F4133-E98A-0E63-FA4F-995B2D99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648D8-B37C-1A7F-250C-437A1D9D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45FB4-C752-1AD0-526B-1998A7B76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DFB7A-AF96-7541-AD40-C7ABF565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658B-43B5-CE7D-95FF-745EC102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3EA708-B712-DE4D-C051-5D8C35CB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7A30AA-41EC-990F-AB9D-722E4853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21323A-2EB9-F9ED-8EE6-131CF1BCC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BF842-ED37-E632-B6FF-4F3724F69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FA68B-033C-FF0C-9097-16D9B81B8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FBF54A-23B2-0530-C583-9C42A4D8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84D1D7-90AA-DE10-7904-AF444505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56FB-877D-9715-7551-56885C26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1F353D-7EF3-88F8-E2B5-4616456B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AE09491-E338-186E-ED22-1E8A3F04E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62103-688E-2429-EBAE-27C23E958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3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619818" y="1418681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3F6FC78-E442-C759-4437-B88C1E90613A}"/>
              </a:ext>
            </a:extLst>
          </p:cNvPr>
          <p:cNvSpPr txBox="1"/>
          <p:nvPr/>
        </p:nvSpPr>
        <p:spPr>
          <a:xfrm>
            <a:off x="2402664" y="2929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https://github.com/macintoxic/FIAP/</a:t>
            </a:r>
          </a:p>
        </p:txBody>
      </p:sp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Conectando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com o banco de dados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697382"/>
            <a:ext cx="71352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 a importância dos bancos de dados?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uma opção simples para iniciantes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ADO.NET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fundamentos para conectar-se a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DDL e DML: comandos para criação e manipulação de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plicação prática: desenvolvimento de um Sistema Acadêmico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059A-6DBA-C056-1C81-135B0C51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36C8331-3195-EAAE-EDE2-AAB5EC53026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Por que Bancos de Dados?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BCE66-E4F5-4397-8FFD-967956E1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441861"/>
            <a:ext cx="45704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latin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Arquivos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Arquivos 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ão difíceis de  trabalhar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difícil buscar informações específicas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Não há controle de integridade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Problemas de concorrência 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0" latin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Banco de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São eficientes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Garantem integridade referencial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Controle de acesso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AFF3-9392-870E-B771-D486CB01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D8D0D8-929D-A052-C836-98D770CB4A6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Qual banco de dados usar?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57CD3E-B221-8E7D-B4EA-C99970E2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731882"/>
            <a:ext cx="38395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Diversos tipos de bancos de dados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Relacionais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Não relacionais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Vetoriais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7A67-1F23-1B41-6379-CC11A145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D11B5FA-3A95-CA69-46FA-B75484BEE72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SQLite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78D6EE-0150-E285-87F9-E7FFA763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6048"/>
            <a:ext cx="52116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Banco de dados simples e poderoso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só arquivo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Não requer servidor ou configurações complexas</a:t>
            </a:r>
          </a:p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Basta instalar o pacote </a:t>
            </a:r>
            <a:r>
              <a:rPr lang="en-US" dirty="0" err="1"/>
              <a:t>System.Data.SQLite</a:t>
            </a:r>
            <a:r>
              <a:rPr lang="en-US" dirty="0"/>
              <a:t> 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CDE5-C6F6-92C0-A8E2-5F32281D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BA820A3-B260-AB59-B77D-AFC72E66014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ADO.NET - A Base das Conexões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C8A39-07CB-1EE9-0651-A41CF5A4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281469"/>
            <a:ext cx="61731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a API nativa do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.net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banco de dados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Possui classes que se comunicam com o banco: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ql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Connection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SqliteCommand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SqliteDataReader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dirty="0" err="1"/>
              <a:t>ConnectionString"Data</a:t>
            </a:r>
            <a:r>
              <a:rPr lang="en-US" dirty="0"/>
              <a:t> Source=</a:t>
            </a:r>
            <a:r>
              <a:rPr lang="en-US" dirty="0" err="1"/>
              <a:t>sistema_academico.db</a:t>
            </a:r>
            <a:r>
              <a:rPr lang="en-US" dirty="0"/>
              <a:t>"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06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DE19-5905-AAF7-C342-B7E2994E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FABDAD0-FDAE-53D2-A28D-A2EF217D46FC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DDL - Data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Definition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Language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138CD-39A0-D886-EC37-FF06FF4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6048"/>
            <a:ext cx="61731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É a linguagem utilizada para definir o banco de dados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Criar, modificar e excluir objetos no banco de dados</a:t>
            </a: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alter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drop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truncate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76F4A-56A2-BB71-039F-70EBB578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368BE37-A4B0-9828-1E3F-67791C00EE9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DML - Data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Manipulation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Language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536357-96CA-1874-9C94-89BC5826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524548"/>
            <a:ext cx="61731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É a linguagem utilizada para manipular os  dados </a:t>
            </a:r>
          </a:p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update, delete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4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10394</TotalTime>
  <Words>397</Words>
  <Application>Microsoft Office PowerPoint</Application>
  <PresentationFormat>Personalizar</PresentationFormat>
  <Paragraphs>74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108</cp:revision>
  <dcterms:created xsi:type="dcterms:W3CDTF">2019-02-15T12:16:11Z</dcterms:created>
  <dcterms:modified xsi:type="dcterms:W3CDTF">2025-08-11T01:44:25Z</dcterms:modified>
</cp:coreProperties>
</file>