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75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60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9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01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92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30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24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04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20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3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47B2A-792C-4857-B3CB-F38595D2BBF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4CD81-846E-42DB-BD4B-54247C8E2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96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nance.yahoo.com/quote/GOOG/history?p=GOO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de </a:t>
            </a:r>
            <a:r>
              <a:rPr lang="pt-BR" dirty="0" err="1" smtClean="0"/>
              <a:t>BigData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Julio Sales</a:t>
            </a:r>
          </a:p>
          <a:p>
            <a:pPr algn="r"/>
            <a:r>
              <a:rPr lang="pt-BR" dirty="0" err="1" smtClean="0"/>
              <a:t>Mácio</a:t>
            </a:r>
            <a:r>
              <a:rPr lang="pt-BR" dirty="0" smtClean="0"/>
              <a:t> Matheus</a:t>
            </a:r>
          </a:p>
          <a:p>
            <a:pPr algn="r"/>
            <a:r>
              <a:rPr lang="pt-BR" dirty="0" smtClean="0"/>
              <a:t>Victor Outtes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0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81" y="1690688"/>
            <a:ext cx="7967837" cy="505357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971" y="1831843"/>
            <a:ext cx="5826805" cy="40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8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90688"/>
            <a:ext cx="9448800" cy="47910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78" y="1613569"/>
            <a:ext cx="7720484" cy="22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34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0279"/>
          </a:xfrm>
        </p:spPr>
        <p:txBody>
          <a:bodyPr/>
          <a:lstStyle/>
          <a:p>
            <a:r>
              <a:rPr lang="pt-BR" dirty="0" smtClean="0"/>
              <a:t>Série histórica do papel GOOG (</a:t>
            </a:r>
            <a:r>
              <a:rPr lang="pt-BR" dirty="0" err="1" smtClean="0"/>
              <a:t>Alphabet</a:t>
            </a:r>
            <a:r>
              <a:rPr lang="pt-BR" dirty="0" smtClean="0"/>
              <a:t> Inc.)</a:t>
            </a:r>
          </a:p>
          <a:p>
            <a:pPr lvl="1"/>
            <a:r>
              <a:rPr lang="pt-BR" dirty="0" smtClean="0">
                <a:hlinkClick r:id="rId2"/>
              </a:rPr>
              <a:t>https://finance.yahoo.com/quote/GOOG/history?p=GOOG</a:t>
            </a:r>
            <a:endParaRPr lang="pt-BR" dirty="0" smtClean="0"/>
          </a:p>
          <a:p>
            <a:r>
              <a:rPr lang="pt-BR" dirty="0" smtClean="0"/>
              <a:t>Exportação como CSV</a:t>
            </a:r>
          </a:p>
          <a:p>
            <a:r>
              <a:rPr lang="pt-BR" dirty="0" smtClean="0"/>
              <a:t>Adicionado no cluster (</a:t>
            </a:r>
            <a:r>
              <a:rPr lang="pt-BR" dirty="0" err="1" smtClean="0"/>
              <a:t>hadoop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04" y="3855904"/>
            <a:ext cx="7023509" cy="110731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873" y="5040332"/>
            <a:ext cx="8642406" cy="122551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45873" y="5993176"/>
            <a:ext cx="7332874" cy="272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1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22" y="1575412"/>
            <a:ext cx="11828451" cy="19328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64" y="3756752"/>
            <a:ext cx="5627129" cy="24628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193" y="3508241"/>
            <a:ext cx="4669697" cy="334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4" y="1613570"/>
            <a:ext cx="11196852" cy="44142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992" y="3459297"/>
            <a:ext cx="10094628" cy="26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3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485" y="1849376"/>
            <a:ext cx="5756518" cy="50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08" y="1690688"/>
            <a:ext cx="10442384" cy="481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53" y="2346592"/>
            <a:ext cx="11216293" cy="40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de Fechamento das Ações do Google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26" y="2082190"/>
            <a:ext cx="11757947" cy="34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94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Projeto de BigData</vt:lpstr>
      <vt:lpstr>Arquitetura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BigData</dc:title>
  <dc:creator>Victor Medeiros Outtes Alves</dc:creator>
  <cp:lastModifiedBy>Victor Medeiros Outtes Alves</cp:lastModifiedBy>
  <cp:revision>33</cp:revision>
  <dcterms:created xsi:type="dcterms:W3CDTF">2018-07-04T16:09:59Z</dcterms:created>
  <dcterms:modified xsi:type="dcterms:W3CDTF">2018-07-04T17:25:54Z</dcterms:modified>
</cp:coreProperties>
</file>