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2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8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E1991-9D90-4792-BF2D-5D8D655139C7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4B15-064D-4369-BCA4-E8218B20B9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48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4B15-064D-4369-BCA4-E8218B20B9A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6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75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60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9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0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92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3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24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4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20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CD81-846E-42DB-BD4B-54247C8E2E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3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7B2A-792C-4857-B3CB-F38595D2BBF3}" type="datetimeFigureOut">
              <a:rPr lang="pt-BR" smtClean="0"/>
              <a:t>06/07/2018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CD81-846E-42DB-BD4B-54247C8E2E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96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finance.yahoo.com/quote/GOOG/history?p=GOO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cio-matheus/spark_ml_projec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B08CBF-2C69-4E4F-8975-61CBFAE2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661" y="2362259"/>
            <a:ext cx="5467676" cy="349187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22764" y="947986"/>
            <a:ext cx="5514109" cy="2387600"/>
          </a:xfrm>
        </p:spPr>
        <p:txBody>
          <a:bodyPr/>
          <a:lstStyle/>
          <a:p>
            <a:r>
              <a:rPr lang="pt-BR" dirty="0"/>
              <a:t>Projeto de  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3455" y="3731347"/>
            <a:ext cx="4342206" cy="1655762"/>
          </a:xfrm>
        </p:spPr>
        <p:txBody>
          <a:bodyPr/>
          <a:lstStyle/>
          <a:p>
            <a:pPr algn="r"/>
            <a:r>
              <a:rPr lang="pt-BR" dirty="0"/>
              <a:t>Julio Sales</a:t>
            </a:r>
          </a:p>
          <a:p>
            <a:pPr algn="r"/>
            <a:r>
              <a:rPr lang="pt-BR" dirty="0" err="1"/>
              <a:t>Mácio</a:t>
            </a:r>
            <a:r>
              <a:rPr lang="pt-BR" dirty="0"/>
              <a:t> Matheus</a:t>
            </a:r>
          </a:p>
          <a:p>
            <a:pPr algn="r"/>
            <a:r>
              <a:rPr lang="pt-BR" dirty="0"/>
              <a:t>Victor Outtes</a:t>
            </a:r>
          </a:p>
        </p:txBody>
      </p:sp>
    </p:spTree>
    <p:extLst>
      <p:ext uri="{BB962C8B-B14F-4D97-AF65-F5344CB8AC3E}">
        <p14:creationId xmlns:p14="http://schemas.microsoft.com/office/powerpoint/2010/main" val="90005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8015"/>
          </a:xfrm>
        </p:spPr>
        <p:txBody>
          <a:bodyPr>
            <a:normAutofit fontScale="90000"/>
          </a:bodyPr>
          <a:lstStyle/>
          <a:p>
            <a:r>
              <a:rPr lang="pt-BR" dirty="0"/>
              <a:t>Priorização na manutenção de estruturas de linhas de transmissão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3141"/>
            <a:ext cx="10982325" cy="10235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606723"/>
            <a:ext cx="10877550" cy="9810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3587798"/>
            <a:ext cx="10829925" cy="9334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9" y="4568873"/>
            <a:ext cx="10868025" cy="952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24" y="5568998"/>
            <a:ext cx="10858500" cy="86677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0590663" y="1671707"/>
            <a:ext cx="1446662" cy="4879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65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fraudes em operações de cartão de crédito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0279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Contexto dos dados</a:t>
            </a:r>
          </a:p>
          <a:p>
            <a:pPr lvl="1"/>
            <a:r>
              <a:rPr lang="pt-BR" dirty="0"/>
              <a:t>É importante que as empresas de cartão de crédito consigam reconhecer transações fraudulentas, para que os clientes não sejam cobrados por itens que não compraram.</a:t>
            </a:r>
          </a:p>
          <a:p>
            <a:pPr lvl="1"/>
            <a:r>
              <a:rPr lang="pt-BR" dirty="0"/>
              <a:t>Detalhes sobre o dataset: </a:t>
            </a:r>
            <a:r>
              <a:rPr lang="pt-BR" u="sng" dirty="0">
                <a:solidFill>
                  <a:srgbClr val="337AB7"/>
                </a:solidFill>
                <a:latin typeface="Helvetica Neue"/>
                <a:hlinkClick r:id="rId2"/>
              </a:rPr>
              <a:t>https://www.kaggle.com/mlg-ulb/creditcardfraud</a:t>
            </a:r>
            <a:endParaRPr lang="pt-BR" dirty="0"/>
          </a:p>
          <a:p>
            <a:r>
              <a:rPr lang="pt-BR" dirty="0"/>
              <a:t>Dados inseridos no hadoop com o comando haddop –put</a:t>
            </a:r>
          </a:p>
          <a:p>
            <a:r>
              <a:rPr lang="pt-BR" dirty="0"/>
              <a:t>Abaixo podemos ver o dataset dentro do hadoop com o comando hadoop -ls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EFB7B-5F14-4EEA-8C1F-2C9EA201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88" y="4531153"/>
            <a:ext cx="9911424" cy="981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7FA203-340B-43FD-A82C-1C29153EEAA2}"/>
              </a:ext>
            </a:extLst>
          </p:cNvPr>
          <p:cNvSpPr/>
          <p:nvPr/>
        </p:nvSpPr>
        <p:spPr>
          <a:xfrm>
            <a:off x="1140288" y="4994031"/>
            <a:ext cx="8580487" cy="2672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05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fraudes em operações de cartão de crédito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53B86-C0C6-404D-BAB1-80BF603F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18" y="2295598"/>
            <a:ext cx="11286482" cy="2928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246A99-3B4A-499C-9476-F3F4E0882E69}"/>
              </a:ext>
            </a:extLst>
          </p:cNvPr>
          <p:cNvSpPr txBox="1"/>
          <p:nvPr/>
        </p:nvSpPr>
        <p:spPr>
          <a:xfrm>
            <a:off x="696888" y="5828712"/>
            <a:ext cx="295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Detalhes sobre o dataset</a:t>
            </a:r>
          </a:p>
        </p:txBody>
      </p:sp>
    </p:spTree>
    <p:extLst>
      <p:ext uri="{BB962C8B-B14F-4D97-AF65-F5344CB8AC3E}">
        <p14:creationId xmlns:p14="http://schemas.microsoft.com/office/powerpoint/2010/main" val="271492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fraudes em operações de cartão de crédito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2A079-A479-4D18-93E1-A1BC45998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65" y="2131254"/>
            <a:ext cx="11363623" cy="32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0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fraudes em operações de cartão de crédito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C47C8-75ED-4305-BD9D-D26196DE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3457"/>
            <a:ext cx="10398152" cy="31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6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fraudes em operações de cartão de crédito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76E3D-5257-4393-B380-98CC497E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4" y="1690688"/>
            <a:ext cx="9884898" cy="461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8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0279"/>
          </a:xfrm>
        </p:spPr>
        <p:txBody>
          <a:bodyPr/>
          <a:lstStyle/>
          <a:p>
            <a:r>
              <a:rPr lang="pt-BR" dirty="0"/>
              <a:t>Série histórica do papel GOOG (</a:t>
            </a:r>
            <a:r>
              <a:rPr lang="pt-BR" dirty="0" err="1"/>
              <a:t>Alphabet</a:t>
            </a:r>
            <a:r>
              <a:rPr lang="pt-BR" dirty="0"/>
              <a:t> Inc.)</a:t>
            </a:r>
          </a:p>
          <a:p>
            <a:pPr lvl="1"/>
            <a:r>
              <a:rPr lang="pt-BR" dirty="0">
                <a:hlinkClick r:id="rId2"/>
              </a:rPr>
              <a:t>https://finance.yahoo.com/quote/GOOG/history?p=GOOG</a:t>
            </a:r>
            <a:endParaRPr lang="pt-BR" dirty="0"/>
          </a:p>
          <a:p>
            <a:r>
              <a:rPr lang="pt-BR" dirty="0"/>
              <a:t>Exportação como CSV</a:t>
            </a:r>
          </a:p>
          <a:p>
            <a:r>
              <a:rPr lang="pt-BR" dirty="0"/>
              <a:t>Adicionado no cluster (</a:t>
            </a:r>
            <a:r>
              <a:rPr lang="pt-BR" dirty="0" err="1"/>
              <a:t>hadoop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04" y="3855904"/>
            <a:ext cx="7023509" cy="11073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873" y="5040332"/>
            <a:ext cx="8642406" cy="122551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45873" y="5993176"/>
            <a:ext cx="7332874" cy="272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85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65" y="1575412"/>
            <a:ext cx="11078566" cy="19328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64" y="3756752"/>
            <a:ext cx="5627129" cy="24628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193" y="3508241"/>
            <a:ext cx="4669697" cy="33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9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4" y="1613570"/>
            <a:ext cx="11196852" cy="44142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992" y="3459297"/>
            <a:ext cx="10094628" cy="26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3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485" y="1849376"/>
            <a:ext cx="5756518" cy="50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5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 da 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8970818" cy="199823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Arquitetura do cluster</a:t>
            </a:r>
          </a:p>
          <a:p>
            <a:r>
              <a:rPr lang="pt-BR" dirty="0"/>
              <a:t>Priorização na manutenção de estruturas de linhas de transmissão </a:t>
            </a:r>
            <a:r>
              <a:rPr lang="pt-BR" sz="2200" dirty="0"/>
              <a:t>(Clusterização)</a:t>
            </a:r>
          </a:p>
          <a:p>
            <a:r>
              <a:rPr lang="pt-BR" dirty="0"/>
              <a:t>Detecção de fraudes em operações de cartão de crédito </a:t>
            </a:r>
            <a:r>
              <a:rPr lang="pt-BR" sz="2200" dirty="0"/>
              <a:t>(Classificação)</a:t>
            </a:r>
          </a:p>
          <a:p>
            <a:r>
              <a:rPr lang="pt-BR" dirty="0"/>
              <a:t>Série histórica do papel GOOG (Alphabet Inc.)  </a:t>
            </a:r>
            <a:r>
              <a:rPr lang="pt-BR" sz="2200" dirty="0"/>
              <a:t>(Regressão)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CD7E1-1764-4D7B-A72C-537BFD184A2F}"/>
              </a:ext>
            </a:extLst>
          </p:cNvPr>
          <p:cNvSpPr txBox="1"/>
          <p:nvPr/>
        </p:nvSpPr>
        <p:spPr>
          <a:xfrm>
            <a:off x="5106534" y="6378719"/>
            <a:ext cx="708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Repositório github: </a:t>
            </a:r>
            <a:r>
              <a:rPr lang="pt-BR" dirty="0">
                <a:hlinkClick r:id="rId2"/>
              </a:rPr>
              <a:t>https://github.com/macio-matheus/spark_ml_project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13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08" y="1690688"/>
            <a:ext cx="10442384" cy="48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2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3" y="2346592"/>
            <a:ext cx="11216293" cy="40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03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26" y="2082190"/>
            <a:ext cx="11757947" cy="34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81" y="1690688"/>
            <a:ext cx="7967837" cy="505357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71" y="1831843"/>
            <a:ext cx="5826805" cy="40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de Fechamento das Ações do Google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90688"/>
            <a:ext cx="9448800" cy="47910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78" y="1613569"/>
            <a:ext cx="7720484" cy="22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57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74909-FB5B-42D8-AC66-FA32A9F12D97}"/>
              </a:ext>
            </a:extLst>
          </p:cNvPr>
          <p:cNvSpPr txBox="1"/>
          <p:nvPr/>
        </p:nvSpPr>
        <p:spPr>
          <a:xfrm>
            <a:off x="4964119" y="3131127"/>
            <a:ext cx="2263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40382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Arquitetura</a:t>
            </a:r>
          </a:p>
        </p:txBody>
      </p:sp>
      <p:pic>
        <p:nvPicPr>
          <p:cNvPr id="1026" name="Picture 2" descr="Resultado de imagem para hadoop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60072"/>
            <a:ext cx="1375056" cy="132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68" y="4691413"/>
            <a:ext cx="1882545" cy="169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gclou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147" y="1771757"/>
            <a:ext cx="891370" cy="89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twork, Servers, Multimedia, Database, files, Hosting, storage, technology, Server, networking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2" y="2663127"/>
            <a:ext cx="2219941" cy="221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rver Storage, Hosting, Cloud storage, Server, web, network, Comput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11" y="2875892"/>
            <a:ext cx="1794410" cy="17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801209" y="2312912"/>
            <a:ext cx="208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MASTER NODE</a:t>
            </a:r>
          </a:p>
        </p:txBody>
      </p:sp>
      <p:pic>
        <p:nvPicPr>
          <p:cNvPr id="1038" name="Picture 14" descr="Resultado de imagem para jupyt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547" y="4771617"/>
            <a:ext cx="1354138" cy="135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aptop Screen, Computer, Laptop, Open Laptop, laptop computer, technology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412" y="2875892"/>
            <a:ext cx="1792128" cy="17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rows, right, line, Arrow, Left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850" y="254374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7737805" y="4309952"/>
            <a:ext cx="85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HTTP</a:t>
            </a:r>
          </a:p>
        </p:txBody>
      </p:sp>
      <p:sp>
        <p:nvSpPr>
          <p:cNvPr id="6" name="Elipse 5"/>
          <p:cNvSpPr/>
          <p:nvPr/>
        </p:nvSpPr>
        <p:spPr>
          <a:xfrm>
            <a:off x="4611037" y="1904007"/>
            <a:ext cx="2439758" cy="27637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endCxn id="6" idx="1"/>
          </p:cNvCxnSpPr>
          <p:nvPr/>
        </p:nvCxnSpPr>
        <p:spPr>
          <a:xfrm flipV="1">
            <a:off x="3216925" y="2308744"/>
            <a:ext cx="1751406" cy="1238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endCxn id="6" idx="3"/>
          </p:cNvCxnSpPr>
          <p:nvPr/>
        </p:nvCxnSpPr>
        <p:spPr>
          <a:xfrm>
            <a:off x="3216925" y="4021157"/>
            <a:ext cx="1751406" cy="2418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6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027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Dados de linhas e estruturas de transmissão extraídos do sistema de gestão de ativos da CHESF.</a:t>
            </a:r>
          </a:p>
          <a:p>
            <a:r>
              <a:rPr lang="pt-BR" dirty="0"/>
              <a:t>Exportação como CSV</a:t>
            </a:r>
          </a:p>
          <a:p>
            <a:r>
              <a:rPr lang="pt-BR" dirty="0" err="1"/>
              <a:t>Clusterização</a:t>
            </a:r>
            <a:r>
              <a:rPr lang="pt-BR" dirty="0"/>
              <a:t> dos dados</a:t>
            </a:r>
          </a:p>
          <a:p>
            <a:r>
              <a:rPr lang="pt-BR" dirty="0"/>
              <a:t>Adicionado no cluster (</a:t>
            </a:r>
            <a:r>
              <a:rPr lang="pt-BR" dirty="0" err="1"/>
              <a:t>hadoop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1" y="4173528"/>
            <a:ext cx="10946872" cy="150202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429563" y="5063319"/>
            <a:ext cx="7369530" cy="612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12EC321-97E7-4854-8075-53C92323DF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1353800" cy="1218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Priorização na manutenção de estruturas de linhas de </a:t>
            </a:r>
            <a:r>
              <a:rPr lang="pt-BR" sz="4500" dirty="0"/>
              <a:t>transmissão</a:t>
            </a:r>
          </a:p>
        </p:txBody>
      </p:sp>
    </p:spTree>
    <p:extLst>
      <p:ext uri="{BB962C8B-B14F-4D97-AF65-F5344CB8AC3E}">
        <p14:creationId xmlns:p14="http://schemas.microsoft.com/office/powerpoint/2010/main" val="237681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8015"/>
          </a:xfrm>
        </p:spPr>
        <p:txBody>
          <a:bodyPr>
            <a:normAutofit fontScale="90000"/>
          </a:bodyPr>
          <a:lstStyle/>
          <a:p>
            <a:r>
              <a:rPr lang="pt-BR" dirty="0"/>
              <a:t>Priorização na manutenção de estruturas de linhas de transmissão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30" y="1690688"/>
            <a:ext cx="9229725" cy="43719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52" y="5000625"/>
            <a:ext cx="5100318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1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8015"/>
          </a:xfrm>
        </p:spPr>
        <p:txBody>
          <a:bodyPr>
            <a:normAutofit fontScale="90000"/>
          </a:bodyPr>
          <a:lstStyle/>
          <a:p>
            <a:r>
              <a:rPr lang="pt-BR" dirty="0"/>
              <a:t>Priorização na manutenção de estruturas de linhas de transmissão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583140"/>
            <a:ext cx="102298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8015"/>
          </a:xfrm>
        </p:spPr>
        <p:txBody>
          <a:bodyPr>
            <a:normAutofit fontScale="90000"/>
          </a:bodyPr>
          <a:lstStyle/>
          <a:p>
            <a:r>
              <a:rPr lang="pt-BR" dirty="0"/>
              <a:t>Priorização na manutenção de estruturas de linhas de transmissão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3140"/>
            <a:ext cx="9544050" cy="5057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648" y="4744658"/>
            <a:ext cx="2673575" cy="17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4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8015"/>
          </a:xfrm>
        </p:spPr>
        <p:txBody>
          <a:bodyPr>
            <a:normAutofit fontScale="90000"/>
          </a:bodyPr>
          <a:lstStyle/>
          <a:p>
            <a:r>
              <a:rPr lang="pt-BR" dirty="0"/>
              <a:t>Priorização na manutenção de estruturas de linhas de transmissão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150944"/>
            <a:ext cx="10248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4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8015"/>
          </a:xfrm>
        </p:spPr>
        <p:txBody>
          <a:bodyPr>
            <a:normAutofit fontScale="90000"/>
          </a:bodyPr>
          <a:lstStyle/>
          <a:p>
            <a:r>
              <a:rPr lang="pt-BR" dirty="0"/>
              <a:t>Priorização na manutenção de estruturas de linhas de transmissão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20" y="1583140"/>
            <a:ext cx="5838825" cy="30289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7" y="4483858"/>
            <a:ext cx="10401300" cy="21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5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384</Words>
  <Application>Microsoft Office PowerPoint</Application>
  <PresentationFormat>Widescreen</PresentationFormat>
  <Paragraphs>51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Tema do Office</vt:lpstr>
      <vt:lpstr>Projeto de   </vt:lpstr>
      <vt:lpstr>Roteiro da apresentação</vt:lpstr>
      <vt:lpstr>Arquitetura</vt:lpstr>
      <vt:lpstr>PowerPoint Presentation</vt:lpstr>
      <vt:lpstr>Priorização na manutenção de estruturas de linhas de transmissão</vt:lpstr>
      <vt:lpstr>Priorização na manutenção de estruturas de linhas de transmissão</vt:lpstr>
      <vt:lpstr>Priorização na manutenção de estruturas de linhas de transmissão</vt:lpstr>
      <vt:lpstr>Priorização na manutenção de estruturas de linhas de transmissão</vt:lpstr>
      <vt:lpstr>Priorização na manutenção de estruturas de linhas de transmissão</vt:lpstr>
      <vt:lpstr>Priorização na manutenção de estruturas de linhas de transmissão</vt:lpstr>
      <vt:lpstr>Detecção de fraudes em operações de cartão de crédito</vt:lpstr>
      <vt:lpstr>Detecção de fraudes em operações de cartão de crédito</vt:lpstr>
      <vt:lpstr>Detecção de fraudes em operações de cartão de crédito</vt:lpstr>
      <vt:lpstr>Detecção de fraudes em operações de cartão de crédito</vt:lpstr>
      <vt:lpstr>Detecção de fraudes em operações de cartão de crédito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Previsão de Fechamento das Ações do Google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BigData</dc:title>
  <dc:creator>Victor Medeiros Outtes Alves</dc:creator>
  <cp:lastModifiedBy>Arruda, Macio Matheus</cp:lastModifiedBy>
  <cp:revision>55</cp:revision>
  <dcterms:created xsi:type="dcterms:W3CDTF">2018-07-04T16:09:59Z</dcterms:created>
  <dcterms:modified xsi:type="dcterms:W3CDTF">2018-07-07T00:53:20Z</dcterms:modified>
</cp:coreProperties>
</file>