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2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E1991-9D90-4792-BF2D-5D8D655139C7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4B15-064D-4369-BCA4-E8218B20B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8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4B15-064D-4369-BCA4-E8218B20B9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6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io-matheus/spark_ml_project" TargetMode="External"/><Relationship Id="rId2" Type="http://schemas.openxmlformats.org/officeDocument/2006/relationships/hyperlink" Target="https://bit.ly/2KCQK4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08CBF-2C69-4E4F-8975-61CBFAE2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61" y="2362259"/>
            <a:ext cx="5467676" cy="34918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2764" y="947986"/>
            <a:ext cx="5514109" cy="2387600"/>
          </a:xfrm>
        </p:spPr>
        <p:txBody>
          <a:bodyPr/>
          <a:lstStyle/>
          <a:p>
            <a:r>
              <a:rPr lang="pt-BR" dirty="0"/>
              <a:t>Projeto de 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3455" y="3731347"/>
            <a:ext cx="4342206" cy="1655762"/>
          </a:xfrm>
        </p:spPr>
        <p:txBody>
          <a:bodyPr/>
          <a:lstStyle/>
          <a:p>
            <a:pPr algn="r"/>
            <a:r>
              <a:rPr lang="pt-BR" dirty="0"/>
              <a:t>Julio Sales</a:t>
            </a:r>
          </a:p>
          <a:p>
            <a:pPr algn="r"/>
            <a:r>
              <a:rPr lang="pt-BR" dirty="0" err="1"/>
              <a:t>Mácio</a:t>
            </a:r>
            <a:r>
              <a:rPr lang="pt-BR" dirty="0"/>
              <a:t> Matheus</a:t>
            </a:r>
          </a:p>
          <a:p>
            <a:pPr algn="r"/>
            <a:r>
              <a:rPr lang="pt-BR" dirty="0"/>
              <a:t>Victor Outtes</a:t>
            </a:r>
          </a:p>
        </p:txBody>
      </p:sp>
    </p:spTree>
    <p:extLst>
      <p:ext uri="{BB962C8B-B14F-4D97-AF65-F5344CB8AC3E}">
        <p14:creationId xmlns:p14="http://schemas.microsoft.com/office/powerpoint/2010/main" val="9000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141"/>
            <a:ext cx="10982325" cy="10235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606723"/>
            <a:ext cx="10877550" cy="981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3587798"/>
            <a:ext cx="10829925" cy="933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4568873"/>
            <a:ext cx="10868025" cy="952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4" y="5568998"/>
            <a:ext cx="10858500" cy="8667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590663" y="1671707"/>
            <a:ext cx="1446662" cy="487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5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Contexto dos dados</a:t>
            </a:r>
          </a:p>
          <a:p>
            <a:pPr lvl="1"/>
            <a:r>
              <a:rPr lang="pt-BR" dirty="0"/>
              <a:t>É importante que as empresas de cartão de crédito consigam reconhecer transações fraudulentas, para que os clientes não sejam cobrados por itens que não compraram.</a:t>
            </a:r>
          </a:p>
          <a:p>
            <a:pPr lvl="1"/>
            <a:r>
              <a:rPr lang="pt-BR" dirty="0"/>
              <a:t>Detalhes sobre o dataset: </a:t>
            </a:r>
            <a:r>
              <a:rPr lang="pt-BR" u="sng" dirty="0">
                <a:solidFill>
                  <a:srgbClr val="337AB7"/>
                </a:solidFill>
                <a:latin typeface="Helvetica Neue"/>
                <a:hlinkClick r:id="rId2"/>
              </a:rPr>
              <a:t>https://www.kaggle.com/mlg-ulb/creditcardfraud</a:t>
            </a:r>
            <a:endParaRPr lang="pt-BR" dirty="0"/>
          </a:p>
          <a:p>
            <a:r>
              <a:rPr lang="pt-BR" dirty="0"/>
              <a:t>Dados inseridos no hadoop com o comando haddop –put</a:t>
            </a:r>
          </a:p>
          <a:p>
            <a:r>
              <a:rPr lang="pt-BR" dirty="0"/>
              <a:t>Abaixo podemos ver o dataset dentro do hadoop com o comando hadoop -ls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EFB7B-5F14-4EEA-8C1F-2C9EA20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88" y="4531153"/>
            <a:ext cx="9911424" cy="981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7FA203-340B-43FD-A82C-1C29153EEAA2}"/>
              </a:ext>
            </a:extLst>
          </p:cNvPr>
          <p:cNvSpPr/>
          <p:nvPr/>
        </p:nvSpPr>
        <p:spPr>
          <a:xfrm>
            <a:off x="1140288" y="4994031"/>
            <a:ext cx="8580487" cy="267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5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53B86-C0C6-404D-BAB1-80BF603F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8" y="2295598"/>
            <a:ext cx="11286482" cy="2928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46A99-3B4A-499C-9476-F3F4E0882E69}"/>
              </a:ext>
            </a:extLst>
          </p:cNvPr>
          <p:cNvSpPr txBox="1"/>
          <p:nvPr/>
        </p:nvSpPr>
        <p:spPr>
          <a:xfrm>
            <a:off x="696888" y="5828712"/>
            <a:ext cx="295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Detalhes sobre o dataset</a:t>
            </a:r>
          </a:p>
        </p:txBody>
      </p:sp>
    </p:spTree>
    <p:extLst>
      <p:ext uri="{BB962C8B-B14F-4D97-AF65-F5344CB8AC3E}">
        <p14:creationId xmlns:p14="http://schemas.microsoft.com/office/powerpoint/2010/main" val="271492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2A079-A479-4D18-93E1-A1BC4599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5" y="2131254"/>
            <a:ext cx="11363623" cy="3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C47C8-75ED-4305-BD9D-D26196DE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457"/>
            <a:ext cx="10398152" cy="31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6E3D-5257-4393-B380-98CC497E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690688"/>
            <a:ext cx="9884898" cy="46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/>
          <a:lstStyle/>
          <a:p>
            <a:r>
              <a:rPr lang="pt-BR" dirty="0"/>
              <a:t>Série histórica do papel GOOG (</a:t>
            </a:r>
            <a:r>
              <a:rPr lang="pt-BR" dirty="0" err="1"/>
              <a:t>Alphabet</a:t>
            </a:r>
            <a:r>
              <a:rPr lang="pt-BR" dirty="0"/>
              <a:t> Inc.)</a:t>
            </a:r>
          </a:p>
          <a:p>
            <a:pPr lvl="1"/>
            <a:r>
              <a:rPr lang="pt-BR" dirty="0">
                <a:hlinkClick r:id="rId2"/>
              </a:rPr>
              <a:t>https://finance.yahoo.com/quote/GOOG/history?p=GOOG</a:t>
            </a:r>
            <a:endParaRPr lang="pt-BR" dirty="0"/>
          </a:p>
          <a:p>
            <a:r>
              <a:rPr lang="pt-BR" dirty="0"/>
              <a:t>Exportação como CSV</a:t>
            </a:r>
          </a:p>
          <a:p>
            <a:r>
              <a:rPr lang="pt-BR" dirty="0"/>
              <a:t>Adicionado no cluster (</a:t>
            </a:r>
            <a:r>
              <a:rPr lang="pt-BR" dirty="0" err="1"/>
              <a:t>hadoop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04" y="3855904"/>
            <a:ext cx="7023509" cy="11073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73" y="5040332"/>
            <a:ext cx="8642406" cy="12255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5873" y="5993176"/>
            <a:ext cx="7332874" cy="27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5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5" y="1575412"/>
            <a:ext cx="11078566" cy="1932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3756752"/>
            <a:ext cx="5627129" cy="24628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93" y="3508241"/>
            <a:ext cx="4669697" cy="33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" y="1613570"/>
            <a:ext cx="11196852" cy="4414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92" y="3459297"/>
            <a:ext cx="10094628" cy="2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5" y="1849376"/>
            <a:ext cx="5756518" cy="50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970818" cy="199823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Arquitetura do cluster</a:t>
            </a:r>
          </a:p>
          <a:p>
            <a:r>
              <a:rPr lang="pt-BR" dirty="0"/>
              <a:t>Priorização na manutenção de estruturas de linhas de transmissão </a:t>
            </a:r>
            <a:r>
              <a:rPr lang="pt-BR" sz="2200" dirty="0"/>
              <a:t>(Clusterização)</a:t>
            </a:r>
          </a:p>
          <a:p>
            <a:r>
              <a:rPr lang="pt-BR" dirty="0"/>
              <a:t>Detecção de fraudes em operações de cartão de crédito </a:t>
            </a:r>
            <a:r>
              <a:rPr lang="pt-BR" sz="2200" dirty="0"/>
              <a:t>(Classificação)</a:t>
            </a:r>
          </a:p>
          <a:p>
            <a:r>
              <a:rPr lang="pt-BR" dirty="0"/>
              <a:t>Série histórica do papel GOOG (Alphabet Inc.)  </a:t>
            </a:r>
            <a:r>
              <a:rPr lang="pt-BR" sz="2200" dirty="0"/>
              <a:t>(Regressão)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CD7E1-1764-4D7B-A72C-537BFD184A2F}"/>
              </a:ext>
            </a:extLst>
          </p:cNvPr>
          <p:cNvSpPr txBox="1"/>
          <p:nvPr/>
        </p:nvSpPr>
        <p:spPr>
          <a:xfrm>
            <a:off x="1868047" y="5524721"/>
            <a:ext cx="6911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Repositório github: </a:t>
            </a:r>
            <a:r>
              <a:rPr lang="pt-BR" sz="2400" dirty="0">
                <a:hlinkClick r:id="rId2"/>
              </a:rPr>
              <a:t>https://bit.ly/2KCQK4V</a:t>
            </a:r>
            <a:r>
              <a:rPr lang="pt-BR" sz="2400" dirty="0"/>
              <a:t> </a:t>
            </a:r>
          </a:p>
          <a:p>
            <a:pPr algn="ctr"/>
            <a:endParaRPr lang="pt-BR" sz="2400" dirty="0">
              <a:hlinkClick r:id="rId3"/>
            </a:endParaRPr>
          </a:p>
          <a:p>
            <a:pPr algn="ctr"/>
            <a:r>
              <a:rPr lang="pt-BR" sz="2400" dirty="0">
                <a:hlinkClick r:id="rId3"/>
              </a:rPr>
              <a:t>https://github.com/macio-matheus/spark_ml_project</a:t>
            </a:r>
            <a:endParaRPr lang="pt-BR" sz="2400" dirty="0"/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713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8" y="1690688"/>
            <a:ext cx="10442384" cy="48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2346592"/>
            <a:ext cx="11216293" cy="4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2082190"/>
            <a:ext cx="11757947" cy="34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1690688"/>
            <a:ext cx="7967837" cy="505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1" y="1831843"/>
            <a:ext cx="5826805" cy="4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4791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" y="1613569"/>
            <a:ext cx="7720484" cy="2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74909-FB5B-42D8-AC66-FA32A9F12D97}"/>
              </a:ext>
            </a:extLst>
          </p:cNvPr>
          <p:cNvSpPr txBox="1"/>
          <p:nvPr/>
        </p:nvSpPr>
        <p:spPr>
          <a:xfrm>
            <a:off x="4964119" y="3131127"/>
            <a:ext cx="226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40382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Arquitetura</a:t>
            </a:r>
          </a:p>
        </p:txBody>
      </p:sp>
      <p:pic>
        <p:nvPicPr>
          <p:cNvPr id="1026" name="Picture 2" descr="Resultado de imagem para hadoo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60072"/>
            <a:ext cx="1375056" cy="1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68" y="4691413"/>
            <a:ext cx="1882545" cy="169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clou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47" y="1771757"/>
            <a:ext cx="891370" cy="8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work, Servers, Multimedia, Database, files, Hosting, storage, technology, Server, network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2" y="2663127"/>
            <a:ext cx="2219941" cy="221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er Storage, Hosting, Cloud storage, Server, web, network, Comput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11" y="2875892"/>
            <a:ext cx="1794410" cy="17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01209" y="2312912"/>
            <a:ext cx="208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MASTER NODE</a:t>
            </a:r>
          </a:p>
        </p:txBody>
      </p:sp>
      <p:pic>
        <p:nvPicPr>
          <p:cNvPr id="1038" name="Picture 14" descr="Resultado de imagem para jupyt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47" y="4771617"/>
            <a:ext cx="1354138" cy="13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aptop Screen, Computer, Laptop, Open Laptop, laptop computer, technology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412" y="2875892"/>
            <a:ext cx="1792128" cy="17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rows, right, line, Arrow, Lef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50" y="25437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737805" y="4309952"/>
            <a:ext cx="8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HTTP</a:t>
            </a:r>
          </a:p>
        </p:txBody>
      </p:sp>
      <p:sp>
        <p:nvSpPr>
          <p:cNvPr id="6" name="Elipse 5"/>
          <p:cNvSpPr/>
          <p:nvPr/>
        </p:nvSpPr>
        <p:spPr>
          <a:xfrm>
            <a:off x="4611037" y="1904007"/>
            <a:ext cx="2439758" cy="276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endCxn id="6" idx="1"/>
          </p:cNvCxnSpPr>
          <p:nvPr/>
        </p:nvCxnSpPr>
        <p:spPr>
          <a:xfrm flipV="1">
            <a:off x="3216925" y="2308744"/>
            <a:ext cx="1751406" cy="123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6" idx="3"/>
          </p:cNvCxnSpPr>
          <p:nvPr/>
        </p:nvCxnSpPr>
        <p:spPr>
          <a:xfrm>
            <a:off x="3216925" y="4021157"/>
            <a:ext cx="1751406" cy="2418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Dados de linhas e estruturas de transmissão extraídos do sistema de gestão de ativos da CHESF.</a:t>
            </a:r>
          </a:p>
          <a:p>
            <a:r>
              <a:rPr lang="pt-BR" dirty="0"/>
              <a:t>Exportação como CSV</a:t>
            </a:r>
          </a:p>
          <a:p>
            <a:r>
              <a:rPr lang="pt-BR" dirty="0" err="1"/>
              <a:t>Clusterização</a:t>
            </a:r>
            <a:r>
              <a:rPr lang="pt-BR" dirty="0"/>
              <a:t> dos dados</a:t>
            </a:r>
          </a:p>
          <a:p>
            <a:r>
              <a:rPr lang="pt-BR" dirty="0"/>
              <a:t>Adicionado no cluster (</a:t>
            </a:r>
            <a:r>
              <a:rPr lang="pt-BR" dirty="0" err="1"/>
              <a:t>hadoop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4173528"/>
            <a:ext cx="10946872" cy="15020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429563" y="5063319"/>
            <a:ext cx="7369530" cy="612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2EC321-97E7-4854-8075-53C92323DF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353800" cy="121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Priorização na manutenção de estruturas de linhas de </a:t>
            </a:r>
            <a:r>
              <a:rPr lang="pt-BR" sz="4500" dirty="0"/>
              <a:t>transmissão</a:t>
            </a:r>
          </a:p>
        </p:txBody>
      </p:sp>
    </p:spTree>
    <p:extLst>
      <p:ext uri="{BB962C8B-B14F-4D97-AF65-F5344CB8AC3E}">
        <p14:creationId xmlns:p14="http://schemas.microsoft.com/office/powerpoint/2010/main" val="23768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0" y="1690688"/>
            <a:ext cx="9229725" cy="43719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52" y="5000625"/>
            <a:ext cx="5100318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83140"/>
            <a:ext cx="10229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140"/>
            <a:ext cx="9544050" cy="5057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48" y="4744658"/>
            <a:ext cx="2673575" cy="17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50944"/>
            <a:ext cx="10248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0" y="1583140"/>
            <a:ext cx="5838825" cy="3028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7" y="4483858"/>
            <a:ext cx="10401300" cy="21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391</Words>
  <Application>Microsoft Office PowerPoint</Application>
  <PresentationFormat>Widescreen</PresentationFormat>
  <Paragraphs>53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Tema do Office</vt:lpstr>
      <vt:lpstr>Projeto de   </vt:lpstr>
      <vt:lpstr>Roteiro da apresentação</vt:lpstr>
      <vt:lpstr>Arquitetura</vt:lpstr>
      <vt:lpstr>Apresentação do PowerPoint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BigData</dc:title>
  <dc:creator>Victor Medeiros Outtes Alves</dc:creator>
  <cp:lastModifiedBy>Victor Outtes</cp:lastModifiedBy>
  <cp:revision>56</cp:revision>
  <dcterms:created xsi:type="dcterms:W3CDTF">2018-07-04T16:09:59Z</dcterms:created>
  <dcterms:modified xsi:type="dcterms:W3CDTF">2018-07-07T01:25:12Z</dcterms:modified>
</cp:coreProperties>
</file>