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9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9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2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0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96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inance.yahoo.com/quote/GOOG/history?p=GO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 </a:t>
            </a:r>
            <a:r>
              <a:rPr lang="pt-BR" dirty="0" err="1" smtClean="0"/>
              <a:t>BigData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Julio </a:t>
            </a:r>
            <a:r>
              <a:rPr lang="pt-BR" dirty="0" smtClean="0"/>
              <a:t>Sales</a:t>
            </a:r>
          </a:p>
          <a:p>
            <a:pPr algn="r"/>
            <a:r>
              <a:rPr lang="pt-BR" dirty="0" err="1" smtClean="0"/>
              <a:t>Mácio</a:t>
            </a:r>
            <a:r>
              <a:rPr lang="pt-BR" dirty="0" smtClean="0"/>
              <a:t> Matheus</a:t>
            </a:r>
          </a:p>
          <a:p>
            <a:pPr algn="r"/>
            <a:r>
              <a:rPr lang="pt-BR" dirty="0" smtClean="0"/>
              <a:t>Victor Outtes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81" y="1690688"/>
            <a:ext cx="7967837" cy="50535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1" y="1831843"/>
            <a:ext cx="5826805" cy="40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0688"/>
            <a:ext cx="9448800" cy="4791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" y="1613569"/>
            <a:ext cx="7720484" cy="22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6" name="Picture 2" descr="Resultado de imagem para hadoop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60072"/>
            <a:ext cx="1375056" cy="13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68" y="4691413"/>
            <a:ext cx="1882545" cy="169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clou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47" y="1771757"/>
            <a:ext cx="891370" cy="8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work, Servers, Multimedia, Database, files, Hosting, storage, technology, Server, network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2" y="2663127"/>
            <a:ext cx="2219941" cy="221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rver Storage, Hosting, Cloud storage, Server, web, network, Compu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11" y="2875892"/>
            <a:ext cx="1794410" cy="17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801209" y="2312912"/>
            <a:ext cx="208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MASTER NODE</a:t>
            </a:r>
            <a:endParaRPr lang="pt-BR" sz="2400" b="1" dirty="0"/>
          </a:p>
        </p:txBody>
      </p:sp>
      <p:pic>
        <p:nvPicPr>
          <p:cNvPr id="1038" name="Picture 14" descr="Resultado de imagem para jupyt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47" y="4771617"/>
            <a:ext cx="1354138" cy="13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aptop Screen, Computer, Laptop, Open Laptop, laptop computer, technology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412" y="2875892"/>
            <a:ext cx="1792128" cy="17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rows, right, line, Arrow, Lef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850" y="25437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7737805" y="4309952"/>
            <a:ext cx="85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HTTP</a:t>
            </a:r>
            <a:endParaRPr lang="pt-BR" sz="2400" b="1" dirty="0"/>
          </a:p>
        </p:txBody>
      </p:sp>
      <p:sp>
        <p:nvSpPr>
          <p:cNvPr id="6" name="Elipse 5"/>
          <p:cNvSpPr/>
          <p:nvPr/>
        </p:nvSpPr>
        <p:spPr>
          <a:xfrm>
            <a:off x="4611037" y="1904007"/>
            <a:ext cx="2439758" cy="2763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endCxn id="6" idx="1"/>
          </p:cNvCxnSpPr>
          <p:nvPr/>
        </p:nvCxnSpPr>
        <p:spPr>
          <a:xfrm flipV="1">
            <a:off x="3216925" y="2308744"/>
            <a:ext cx="1751406" cy="123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endCxn id="6" idx="3"/>
          </p:cNvCxnSpPr>
          <p:nvPr/>
        </p:nvCxnSpPr>
        <p:spPr>
          <a:xfrm>
            <a:off x="3216925" y="4021157"/>
            <a:ext cx="1751406" cy="2418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279"/>
          </a:xfrm>
        </p:spPr>
        <p:txBody>
          <a:bodyPr/>
          <a:lstStyle/>
          <a:p>
            <a:r>
              <a:rPr lang="pt-BR" dirty="0" smtClean="0"/>
              <a:t>Série histórica do papel GOOG (</a:t>
            </a:r>
            <a:r>
              <a:rPr lang="pt-BR" dirty="0" err="1" smtClean="0"/>
              <a:t>Alphabet</a:t>
            </a:r>
            <a:r>
              <a:rPr lang="pt-BR" dirty="0" smtClean="0"/>
              <a:t> Inc.)</a:t>
            </a:r>
          </a:p>
          <a:p>
            <a:pPr lvl="1"/>
            <a:r>
              <a:rPr lang="pt-BR" dirty="0" smtClean="0">
                <a:hlinkClick r:id="rId2"/>
              </a:rPr>
              <a:t>https://finance.yahoo.com/quote/GOOG/history?p=GOOG</a:t>
            </a:r>
            <a:endParaRPr lang="pt-BR" dirty="0" smtClean="0"/>
          </a:p>
          <a:p>
            <a:r>
              <a:rPr lang="pt-BR" dirty="0" smtClean="0"/>
              <a:t>Exportação como CSV</a:t>
            </a:r>
          </a:p>
          <a:p>
            <a:r>
              <a:rPr lang="pt-BR" dirty="0" smtClean="0"/>
              <a:t>Adicionado no cluster (</a:t>
            </a:r>
            <a:r>
              <a:rPr lang="pt-BR" dirty="0" err="1" smtClean="0"/>
              <a:t>hadoop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04" y="3855904"/>
            <a:ext cx="7023509" cy="11073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873" y="5040332"/>
            <a:ext cx="8642406" cy="122551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45873" y="5993176"/>
            <a:ext cx="7332874" cy="27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2" y="1575412"/>
            <a:ext cx="11828451" cy="19328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4" y="3756752"/>
            <a:ext cx="5627129" cy="24628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193" y="3508241"/>
            <a:ext cx="4669697" cy="33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4" y="1613570"/>
            <a:ext cx="11196852" cy="4414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992" y="3459297"/>
            <a:ext cx="10094628" cy="26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85" y="1849376"/>
            <a:ext cx="5756518" cy="50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08" y="1690688"/>
            <a:ext cx="10442384" cy="48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3" y="2346592"/>
            <a:ext cx="11216293" cy="40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6" y="2082190"/>
            <a:ext cx="11757947" cy="34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97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Projeto de BigData</vt:lpstr>
      <vt:lpstr>Arquitetura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BigData</dc:title>
  <dc:creator>Victor Medeiros Outtes Alves</dc:creator>
  <cp:lastModifiedBy>Victor Medeiros Outtes Alves</cp:lastModifiedBy>
  <cp:revision>47</cp:revision>
  <dcterms:created xsi:type="dcterms:W3CDTF">2018-07-04T16:09:59Z</dcterms:created>
  <dcterms:modified xsi:type="dcterms:W3CDTF">2018-07-06T11:58:30Z</dcterms:modified>
</cp:coreProperties>
</file>