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9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2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7B2A-792C-4857-B3CB-F38595D2BBF3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 err="1" smtClean="0"/>
              <a:t>BigData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smtClean="0"/>
              <a:t>Júlio </a:t>
            </a:r>
            <a:r>
              <a:rPr lang="pt-BR" dirty="0" smtClean="0"/>
              <a:t>Sales</a:t>
            </a:r>
          </a:p>
          <a:p>
            <a:pPr algn="r"/>
            <a:r>
              <a:rPr lang="pt-BR" dirty="0" err="1" smtClean="0"/>
              <a:t>Mácio</a:t>
            </a:r>
            <a:r>
              <a:rPr lang="pt-BR" dirty="0" smtClean="0"/>
              <a:t> Matheus</a:t>
            </a:r>
          </a:p>
          <a:p>
            <a:pPr algn="r"/>
            <a:r>
              <a:rPr lang="pt-BR" dirty="0" smtClean="0"/>
              <a:t>Victor Outtes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1" y="1690688"/>
            <a:ext cx="7967837" cy="5053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1" y="1831843"/>
            <a:ext cx="5826805" cy="40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9448800" cy="4791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" y="1613569"/>
            <a:ext cx="7720484" cy="22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/>
          <a:lstStyle/>
          <a:p>
            <a:r>
              <a:rPr lang="pt-BR" dirty="0" smtClean="0"/>
              <a:t>Série histórica do papel GOOG (</a:t>
            </a:r>
            <a:r>
              <a:rPr lang="pt-BR" dirty="0" err="1" smtClean="0"/>
              <a:t>Alphabet</a:t>
            </a:r>
            <a:r>
              <a:rPr lang="pt-BR" dirty="0" smtClean="0"/>
              <a:t> Inc.)</a:t>
            </a:r>
          </a:p>
          <a:p>
            <a:pPr lvl="1"/>
            <a:r>
              <a:rPr lang="pt-BR" dirty="0" smtClean="0">
                <a:hlinkClick r:id="rId2"/>
              </a:rPr>
              <a:t>https://finance.yahoo.com/quote/GOOG/history?p=GOOG</a:t>
            </a:r>
            <a:endParaRPr lang="pt-BR" dirty="0" smtClean="0"/>
          </a:p>
          <a:p>
            <a:r>
              <a:rPr lang="pt-BR" dirty="0" smtClean="0"/>
              <a:t>Exportação como CSV</a:t>
            </a:r>
          </a:p>
          <a:p>
            <a:r>
              <a:rPr lang="pt-BR" dirty="0" smtClean="0"/>
              <a:t>Adicionado no cluster (</a:t>
            </a:r>
            <a:r>
              <a:rPr lang="pt-BR" dirty="0" err="1" smtClean="0"/>
              <a:t>hadoop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04" y="3855904"/>
            <a:ext cx="7023509" cy="11073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73" y="5040332"/>
            <a:ext cx="8642406" cy="12255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45873" y="5993176"/>
            <a:ext cx="7332874" cy="27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2" y="1575412"/>
            <a:ext cx="11828451" cy="19328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3756752"/>
            <a:ext cx="5627129" cy="24628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93" y="3508241"/>
            <a:ext cx="4669697" cy="33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" y="1613570"/>
            <a:ext cx="11196852" cy="4414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92" y="3459297"/>
            <a:ext cx="10094628" cy="2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85" y="1849376"/>
            <a:ext cx="5756518" cy="50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8" y="1690688"/>
            <a:ext cx="10442384" cy="48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2346592"/>
            <a:ext cx="11216293" cy="40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" y="2082190"/>
            <a:ext cx="11757947" cy="34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 de BigData</vt:lpstr>
      <vt:lpstr>Arquitetura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BigData</dc:title>
  <dc:creator>Victor Medeiros Outtes Alves</dc:creator>
  <cp:lastModifiedBy>Julio Cesar Goncalves Sales</cp:lastModifiedBy>
  <cp:revision>34</cp:revision>
  <dcterms:created xsi:type="dcterms:W3CDTF">2018-07-04T16:09:59Z</dcterms:created>
  <dcterms:modified xsi:type="dcterms:W3CDTF">2018-07-05T21:39:03Z</dcterms:modified>
</cp:coreProperties>
</file>