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E2EB-76A4-9358-6E95-8CF6651CA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86946-FA9C-8DE9-3265-0A5B6B2E3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E0E8E-DAA3-85CA-2529-11AA435B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74139-3FDF-1A31-EE64-8DE885C6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C362-7B24-0A9E-62C7-2ED0B86E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2BA5-AE4C-AE75-997E-C1233E0F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864138-99C4-27ED-5943-2FB6D2932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8528-A10F-425A-35BA-DF23348C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27E3F-7F4B-CBEE-2A86-B382DDC4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053CF-E7C3-9188-394B-BE8277AF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DA50D-6580-C760-BE18-34A2E57B4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F0245-2AA9-D4B7-0CC5-6742A9847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716D0-E766-9430-0337-AE28DE63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4482-88C4-E707-C4AB-A5C71009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31CF-E767-5276-2A8D-E22C6661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6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A200-6B51-0982-C5CA-4C95EF47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2283-E0F5-9408-5237-47B76518B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BD457-E1CE-87F3-2CAA-82456BAD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ED131-09B6-131D-7B06-8A4812B6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C130E-A5D5-BC9D-8D52-55A509799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2A35-BDBB-5438-862A-FA15443E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EF8BC-2AD2-B0B5-77B9-BA899795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4CC3-7E3F-CC3E-61AA-D94786EC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29DF0-6C2D-8181-1125-687C20A8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0345-8DAB-1E11-3BA5-ADBD642D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BEED-1D54-C048-7EFC-707F384C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4EBB6-884A-0A39-FDB6-34EEBCD94B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EB16D-6958-3D18-20B2-C1ACD36FB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D8924-77E3-77E1-B17B-CCD058D1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4DED6-45FB-BFA1-503E-7A785E31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B081D-FEB3-25A5-C232-B44AC53E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8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E8B9-9538-81BD-5EC6-94CB9933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78780-43AF-7881-11F2-0957D149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B90DE-213F-8AC9-8482-BC881819E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5DDB8-DC8D-9F1E-78AE-C43EC9321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41180-47C2-FAB2-0F0A-639E83ECFC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36866-C2C8-CDB2-1383-ED4E441F2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6A160-5C96-EBBC-5423-E949CD820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A3D30-646A-703A-0820-32B5C9CF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0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86CD-ECE6-512D-F4B6-89C5C510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BC8D8-B9C2-D0A1-ECA1-52C52A94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C2DB4-0B62-AE4D-D752-6F60C7B1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DFE6F-5FEF-B94E-438E-B93D0FD0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601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B8AA93-6096-CFD5-09FD-8858BD10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A9687-9651-49C2-B395-C24149B6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2004E-B402-4D3D-0CB8-4FEC5562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5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C607-37A3-2970-A1C0-71F77A94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1A6F-37E4-1B6F-07C2-FFC1DFE5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BC83A-3754-B259-3096-131D57CF3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AFB2-5950-B7A1-08A1-B0B4E385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B0DFF-BE5F-BA65-5D66-99D455A9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C9494-19CB-7698-3FF3-654E1610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0294-E532-EC59-E478-E0E58155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000B8-A142-59F5-0427-6033B9948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8FAC0-D970-0E11-7248-67AD604BA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F1100-A711-3711-5FCA-301060D2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1F10C-A190-F051-860C-A7F2AD441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0FFB9-487C-C05B-9CEE-1D0D1318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3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9514C-3A18-FCDA-2073-5CF2FC96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924D6-B63A-5B4E-A544-CC72430F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059D-DC3D-3D99-7B70-7D5BCB799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D53A7-37E4-4BBB-853C-4BCEABCBB9C3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1162-A473-E6C7-679A-145423A8A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355F-1540-4865-653C-9061C24F9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EE8E-9235-4EF2-A9EE-E65B292B7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3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FD8FE-E321-5D6F-5FCB-93524501D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676" y="0"/>
            <a:ext cx="6646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1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3094F-D33D-95A9-6DF4-DD5BBE4FD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03" y="0"/>
            <a:ext cx="8545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8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E96124-6803-9B34-E60B-42DB5D2D5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172" y="0"/>
            <a:ext cx="8499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194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3ef5274-90b8-4b3f-8a76-b4c36a43e904}" enabled="1" method="Standard" siteId="{61e6eeb3-5fd7-4aaa-ae3c-61e8deb09b7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Miguel A Aragon</dc:creator>
  <cp:lastModifiedBy>Miguel A Aragon</cp:lastModifiedBy>
  <cp:revision>1</cp:revision>
  <dcterms:created xsi:type="dcterms:W3CDTF">2023-02-13T18:58:59Z</dcterms:created>
  <dcterms:modified xsi:type="dcterms:W3CDTF">2023-02-13T19:02:15Z</dcterms:modified>
</cp:coreProperties>
</file>