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6" r:id="rId5"/>
    <p:sldId id="257" r:id="rId6"/>
    <p:sldId id="274" r:id="rId7"/>
    <p:sldId id="309" r:id="rId8"/>
    <p:sldId id="308" r:id="rId9"/>
    <p:sldId id="310" r:id="rId10"/>
    <p:sldId id="287" r:id="rId11"/>
    <p:sldId id="304" r:id="rId12"/>
    <p:sldId id="306" r:id="rId13"/>
    <p:sldId id="307" r:id="rId14"/>
    <p:sldId id="288" r:id="rId15"/>
    <p:sldId id="305" r:id="rId16"/>
    <p:sldId id="303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7" y="135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04.06.2019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err="1"/>
              <a:t>Alle</a:t>
            </a:r>
            <a:r>
              <a:rPr lang="en-GB" sz="1200" dirty="0"/>
              <a:t> </a:t>
            </a:r>
            <a:r>
              <a:rPr lang="en-GB" sz="1200" dirty="0" err="1"/>
              <a:t>Klasse</a:t>
            </a:r>
            <a:r>
              <a:rPr lang="en-GB" sz="1200" dirty="0"/>
              <a:t> von </a:t>
            </a:r>
            <a:r>
              <a:rPr lang="en-GB" sz="1200" dirty="0" err="1"/>
              <a:t>unserem</a:t>
            </a:r>
            <a:r>
              <a:rPr lang="en-GB" sz="1200" dirty="0"/>
              <a:t> Spiel</a:t>
            </a:r>
            <a:endParaRPr lang="de-CH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05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Alle</a:t>
            </a:r>
            <a:r>
              <a:rPr lang="en-GB" sz="1200" dirty="0"/>
              <a:t> </a:t>
            </a:r>
            <a:r>
              <a:rPr lang="en-GB" sz="1200" dirty="0" err="1"/>
              <a:t>Klasse</a:t>
            </a:r>
            <a:r>
              <a:rPr lang="en-GB" sz="1200" dirty="0"/>
              <a:t> von </a:t>
            </a:r>
            <a:r>
              <a:rPr lang="en-GB" sz="1200" dirty="0" err="1"/>
              <a:t>unserem</a:t>
            </a:r>
            <a:r>
              <a:rPr lang="en-GB" sz="1200" dirty="0"/>
              <a:t> Spiel</a:t>
            </a:r>
            <a:endParaRPr lang="de-CH" sz="120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9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Alle</a:t>
            </a:r>
            <a:r>
              <a:rPr lang="en-GB" sz="1200" dirty="0"/>
              <a:t> </a:t>
            </a:r>
            <a:r>
              <a:rPr lang="en-GB" sz="1200" dirty="0" err="1"/>
              <a:t>Klasse</a:t>
            </a:r>
            <a:r>
              <a:rPr lang="en-GB" sz="1200" dirty="0"/>
              <a:t> von </a:t>
            </a:r>
            <a:r>
              <a:rPr lang="en-GB" sz="1200" dirty="0" err="1"/>
              <a:t>unserem</a:t>
            </a:r>
            <a:r>
              <a:rPr lang="en-GB" sz="1200" dirty="0"/>
              <a:t> Spiel</a:t>
            </a:r>
            <a:endParaRPr lang="de-CH" sz="120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88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Ein </a:t>
            </a:r>
            <a:r>
              <a:rPr lang="de-CH" noProof="0" dirty="0" err="1"/>
              <a:t>Tile</a:t>
            </a:r>
            <a:r>
              <a:rPr lang="de-CH" noProof="0" dirty="0"/>
              <a:t> ist ein Label-Objekt mit den Werten “Spalte”, “Zeile”, und “Werte”. Im Board 5x5 werden 25 </a:t>
            </a:r>
            <a:r>
              <a:rPr lang="de-CH" noProof="0" dirty="0" err="1"/>
              <a:t>Tiles</a:t>
            </a:r>
            <a:r>
              <a:rPr lang="de-CH" noProof="0" dirty="0"/>
              <a:t> erzeugt und im </a:t>
            </a:r>
            <a:r>
              <a:rPr lang="de-CH" noProof="0" dirty="0" err="1"/>
              <a:t>ArrayList</a:t>
            </a:r>
            <a:r>
              <a:rPr lang="de-CH" noProof="0" dirty="0"/>
              <a:t> gespeichert.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01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Bei einem Click wird den Wert vom </a:t>
            </a:r>
            <a:r>
              <a:rPr lang="de-CH" noProof="0" dirty="0" err="1"/>
              <a:t>Tile</a:t>
            </a:r>
            <a:r>
              <a:rPr lang="de-CH" noProof="0" dirty="0"/>
              <a:t> als </a:t>
            </a:r>
            <a:r>
              <a:rPr lang="de-CH" noProof="0" dirty="0" err="1"/>
              <a:t>checkValue</a:t>
            </a:r>
            <a:r>
              <a:rPr lang="de-CH" noProof="0" dirty="0"/>
              <a:t> gespeichert. die Nachbarn wird mit </a:t>
            </a:r>
            <a:r>
              <a:rPr lang="de-CH" noProof="0" dirty="0" err="1"/>
              <a:t>CheckValue</a:t>
            </a:r>
            <a:r>
              <a:rPr lang="de-CH" noProof="0" dirty="0"/>
              <a:t> verglichen. Die Nachbarn werden von der Längen und Zeilen ermittelt. Somit wird das Spiel bei jeder Dimensionen auch funktioniert. Wenn ein Nachbar hat einen gleichen Wert wie </a:t>
            </a:r>
            <a:r>
              <a:rPr lang="de-CH" noProof="0" dirty="0" err="1"/>
              <a:t>CheckValue</a:t>
            </a:r>
            <a:r>
              <a:rPr lang="de-CH" noProof="0" dirty="0"/>
              <a:t>, wird seinen Wert auf -1 gesetzt, und seinen Spaltenwert in </a:t>
            </a:r>
            <a:r>
              <a:rPr lang="de-CH" noProof="0" dirty="0" err="1"/>
              <a:t>ColToShiffList-ArrayList</a:t>
            </a:r>
            <a:r>
              <a:rPr lang="de-CH" noProof="0" dirty="0"/>
              <a:t> gespeichert, sowie Rekursive auf seine Nachbar weiter prüfen.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255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 err="1"/>
              <a:t>toShiff</a:t>
            </a:r>
            <a:r>
              <a:rPr lang="de-CH" noProof="0" dirty="0"/>
              <a:t>() liest die Spalte, sucht eine Start-Position, eine Next-Position. Danach tauscht er die Werte von Start und Next, nachher start-- und </a:t>
            </a:r>
            <a:r>
              <a:rPr lang="de-CH" noProof="0" dirty="0" err="1"/>
              <a:t>next</a:t>
            </a:r>
            <a:r>
              <a:rPr lang="de-CH" noProof="0" dirty="0"/>
              <a:t>-- bis zum Ende.</a:t>
            </a:r>
          </a:p>
          <a:p>
            <a:r>
              <a:rPr lang="de-CH" noProof="0" dirty="0"/>
              <a:t>Am Ende gibt wird auch einen neuen Wert erzeugt.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53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Observer haben wir mit Level und Sterne eingesetzt, die Level wird im laufenden Spiel geändert. Die Stern wird nach Game-Over addiert, und mit Special-Hilfsfunktion im laufenden Spiel subtrahiert.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72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Wir speichern die </a:t>
            </a:r>
            <a:r>
              <a:rPr lang="de-CH" noProof="0" dirty="0" err="1"/>
              <a:t>Statistic</a:t>
            </a:r>
            <a:r>
              <a:rPr lang="de-CH" noProof="0" dirty="0"/>
              <a:t> in XML-Datei, wenn Game-Over nicht im Computer-Mode ist, werde die Werte ermittelt. Die Werte von XML wird gelesen, und vergleichen. Wenn der neuen Wert besser als einen vorherigen Wert ist, wird in </a:t>
            </a:r>
            <a:r>
              <a:rPr lang="de-CH" noProof="0" dirty="0" err="1"/>
              <a:t>ArrayList</a:t>
            </a:r>
            <a:r>
              <a:rPr lang="de-CH" noProof="0" dirty="0"/>
              <a:t> hinzufügt, danach wird mit unserem eigenen </a:t>
            </a:r>
            <a:r>
              <a:rPr lang="de-CH" noProof="0" dirty="0" err="1"/>
              <a:t>Comparator</a:t>
            </a:r>
            <a:r>
              <a:rPr lang="de-CH" noProof="0" dirty="0"/>
              <a:t> sortiert, und nur 5 Top-Werte wieder im XML-Datei gespeichert.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85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04.06.2019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04.06.2019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129397" y="1961132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JAVA Project game 13!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129397" y="2657655"/>
            <a:ext cx="9058275" cy="17702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Bobby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Lian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Mac Müller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Presentation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03.06 2019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Haute école spécialisée bernoise | Bern University of Applied Sciences </a:t>
            </a:r>
          </a:p>
          <a:p>
            <a:pPr eaLnBrk="1" hangingPunct="1">
              <a:buFont typeface="Lucida Grande" charset="0"/>
              <a:buChar char="▶"/>
            </a:pPr>
            <a:endParaRPr lang="de-DE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ED3CEED-88C1-4922-85EA-3D3ED045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7" y="1723115"/>
            <a:ext cx="2943133" cy="415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C2FAF30-6475-4B1F-8FAC-C20992A2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02" y="1710679"/>
            <a:ext cx="3179434" cy="416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42BACB-0E59-4033-B603-D77218E64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05" y="4165275"/>
            <a:ext cx="2847386" cy="1365949"/>
          </a:xfrm>
          <a:prstGeom prst="rect">
            <a:avLst/>
          </a:prstGeom>
        </p:spPr>
      </p:pic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8FB03B9B-5AFD-4EEB-B609-E8E666B71019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16200000" flipH="1">
            <a:off x="2795766" y="1060343"/>
            <a:ext cx="2442160" cy="3767704"/>
          </a:xfrm>
          <a:prstGeom prst="bentConnector3">
            <a:avLst>
              <a:gd name="adj1" fmla="val -93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669189A8-B892-4F71-901F-1F49FB41C320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 flipV="1">
            <a:off x="6717861" y="893516"/>
            <a:ext cx="2454596" cy="4088921"/>
          </a:xfrm>
          <a:prstGeom prst="bentConnector3">
            <a:avLst>
              <a:gd name="adj1" fmla="val -83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Extra features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Berner Fachhochschule | Haute école spécialisée bernoise | Bern University of Applied Sciences 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Extra features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6C3779-E463-4C95-9C1C-C606B52B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67" y="940647"/>
            <a:ext cx="5262542" cy="48448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39FF80-3748-42F8-940C-59A90AC88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7" b="2050"/>
          <a:stretch/>
        </p:blipFill>
        <p:spPr>
          <a:xfrm>
            <a:off x="422983" y="940648"/>
            <a:ext cx="4856644" cy="5097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4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 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Berner Fachhochschule | Haute école spécialisée bernoise | Bern University of Applied Sciences 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B37428F-5B7A-4D47-95FD-ED23D6306136}"/>
              </a:ext>
            </a:extLst>
          </p:cNvPr>
          <p:cNvSpPr txBox="1">
            <a:spLocks/>
          </p:cNvSpPr>
          <p:nvPr/>
        </p:nvSpPr>
        <p:spPr bwMode="auto">
          <a:xfrm>
            <a:off x="609600" y="1992313"/>
            <a:ext cx="70199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  <a:p>
            <a:endParaRPr lang="de-CH" dirty="0"/>
          </a:p>
          <a:p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Berner Fachhochschule | Haute école spécialisée bernoise | Bern University of Applied Sciences 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1/3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FD73007-E4A1-4B49-9B64-B2C0D4BC46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918" y="1222772"/>
            <a:ext cx="8186292" cy="509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46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2/3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94E175A-A11A-4002-8E7C-2A29DC93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161"/>
          <a:stretch/>
        </p:blipFill>
        <p:spPr>
          <a:xfrm>
            <a:off x="1492521" y="443210"/>
            <a:ext cx="8143141" cy="578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5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3/3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C93A654-9EC3-4C60-A410-47A6488265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8604" y="-170693"/>
            <a:ext cx="5586597" cy="653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09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r>
              <a:rPr lang="de-CH" dirty="0">
                <a:latin typeface="Lucida Sans" pitchFamily="34" charset="0"/>
                <a:cs typeface="Lucida Sans Unicode" pitchFamily="34" charset="0"/>
              </a:rPr>
              <a:t>vom Spiel 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AD3B801-F820-4735-9AC2-64CC3869B5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8933" y="82007"/>
            <a:ext cx="7782979" cy="611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90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Interesting code snippets </a:t>
            </a:r>
            <a:br>
              <a:rPr lang="en-GB" dirty="0"/>
            </a:br>
            <a:r>
              <a:rPr lang="en-GB" dirty="0"/>
              <a:t>(e.g. observer pattern)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Berner Fachhochschule | Haute école spécialisée bernoise | Bern University of Applied Sciences </a:t>
            </a:r>
          </a:p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Set -1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F6427C-718E-414C-B767-D0D85E00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99" y="1492218"/>
            <a:ext cx="2504704" cy="3577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9D5025-FAC3-4A52-949C-5EAFD8CD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209" y="1357517"/>
            <a:ext cx="2629111" cy="3711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2B5993-EACF-494A-BC51-E903EC372E6C}"/>
              </a:ext>
            </a:extLst>
          </p:cNvPr>
          <p:cNvSpPr txBox="1"/>
          <p:nvPr/>
        </p:nvSpPr>
        <p:spPr>
          <a:xfrm>
            <a:off x="3666790" y="988800"/>
            <a:ext cx="45214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void </a:t>
            </a:r>
            <a:r>
              <a:rPr lang="en-GB" sz="1100" b="1" dirty="0" err="1"/>
              <a:t>aroundCheck</a:t>
            </a:r>
            <a:r>
              <a:rPr lang="en-GB" sz="1100" b="1" dirty="0"/>
              <a:t>(int </a:t>
            </a:r>
            <a:r>
              <a:rPr lang="en-GB" sz="1100" b="1" dirty="0" err="1"/>
              <a:t>tilePos</a:t>
            </a:r>
            <a:r>
              <a:rPr lang="en-GB" sz="1100" b="1" dirty="0"/>
              <a:t>) {</a:t>
            </a:r>
          </a:p>
          <a:p>
            <a:endParaRPr lang="en-GB" sz="1100" dirty="0"/>
          </a:p>
          <a:p>
            <a:r>
              <a:rPr lang="en-GB" sz="1100" b="1" dirty="0"/>
              <a:t>if(</a:t>
            </a:r>
            <a:r>
              <a:rPr lang="en-GB" sz="1100" b="1" dirty="0" err="1"/>
              <a:t>tilePos-gameSetting.getCol</a:t>
            </a:r>
            <a:r>
              <a:rPr lang="en-GB" sz="1100" b="1" dirty="0"/>
              <a:t>() &gt;= 0 &amp;&amp;</a:t>
            </a:r>
          </a:p>
          <a:p>
            <a:r>
              <a:rPr lang="en-GB" sz="1100" dirty="0"/>
              <a:t>   </a:t>
            </a:r>
            <a:r>
              <a:rPr lang="en-GB" sz="1100" i="1" dirty="0" err="1"/>
              <a:t>checkValue</a:t>
            </a:r>
            <a:r>
              <a:rPr lang="en-GB" sz="1100" i="1" dirty="0"/>
              <a:t> == 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tilePos-gameSetting.getCol</a:t>
            </a:r>
            <a:r>
              <a:rPr lang="en-GB" sz="1100" i="1" dirty="0"/>
              <a:t>()).</a:t>
            </a:r>
            <a:r>
              <a:rPr lang="en-GB" sz="1100" i="1" dirty="0" err="1"/>
              <a:t>getValue</a:t>
            </a:r>
            <a:r>
              <a:rPr lang="en-GB" sz="1100" i="1" dirty="0"/>
              <a:t>()) {</a:t>
            </a:r>
          </a:p>
          <a:p>
            <a:r>
              <a:rPr lang="en-GB" sz="1100" dirty="0" err="1"/>
              <a:t>Tile.</a:t>
            </a:r>
            <a:r>
              <a:rPr lang="en-GB" sz="1100" i="1" dirty="0" err="1"/>
              <a:t>setValue</a:t>
            </a:r>
            <a:r>
              <a:rPr lang="en-GB" sz="1100" i="1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tilePos-gameSetting.getCol</a:t>
            </a:r>
            <a:r>
              <a:rPr lang="en-GB" sz="1100" i="1" dirty="0"/>
              <a:t>()), -1);</a:t>
            </a:r>
          </a:p>
          <a:p>
            <a:r>
              <a:rPr lang="en-GB" sz="1100" dirty="0" err="1"/>
              <a:t>colToShiffList.add</a:t>
            </a:r>
            <a:r>
              <a:rPr lang="en-GB" sz="1100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tilePos-gameSetting.getCol</a:t>
            </a:r>
            <a:r>
              <a:rPr lang="en-GB" sz="1100" i="1" dirty="0"/>
              <a:t>()).</a:t>
            </a:r>
            <a:r>
              <a:rPr lang="en-GB" sz="1100" i="1" dirty="0" err="1"/>
              <a:t>getCol</a:t>
            </a:r>
            <a:r>
              <a:rPr lang="en-GB" sz="1100" i="1" dirty="0"/>
              <a:t>());</a:t>
            </a:r>
          </a:p>
          <a:p>
            <a:r>
              <a:rPr lang="en-GB" sz="1100" dirty="0" err="1"/>
              <a:t>aroundCheck</a:t>
            </a:r>
            <a:r>
              <a:rPr lang="en-GB" sz="1100" dirty="0"/>
              <a:t>(</a:t>
            </a:r>
            <a:r>
              <a:rPr lang="en-GB" sz="1100" dirty="0" err="1"/>
              <a:t>tilePos-gameSetting.getCol</a:t>
            </a:r>
            <a:r>
              <a:rPr lang="en-GB" sz="1100" dirty="0"/>
              <a:t>());</a:t>
            </a:r>
          </a:p>
          <a:p>
            <a:r>
              <a:rPr lang="en-GB" sz="1100" dirty="0"/>
              <a:t>}</a:t>
            </a:r>
          </a:p>
          <a:p>
            <a:endParaRPr lang="en-GB" sz="1100" dirty="0"/>
          </a:p>
          <a:p>
            <a:r>
              <a:rPr lang="en-US" sz="1100" b="1" dirty="0"/>
              <a:t>If (</a:t>
            </a:r>
            <a:r>
              <a:rPr lang="en-US" sz="1100" b="1" dirty="0" err="1"/>
              <a:t>tilePos+gameSetting.getCol</a:t>
            </a:r>
            <a:r>
              <a:rPr lang="en-US" sz="1100" b="1" dirty="0"/>
              <a:t>() &lt;= </a:t>
            </a:r>
            <a:r>
              <a:rPr lang="en-US" sz="1100" b="1" i="1" dirty="0" err="1"/>
              <a:t>tileList.size</a:t>
            </a:r>
            <a:r>
              <a:rPr lang="en-US" sz="1100" b="1" i="1" dirty="0"/>
              <a:t>()-1 &amp;&amp;</a:t>
            </a:r>
          </a:p>
          <a:p>
            <a:r>
              <a:rPr lang="en-GB" sz="1100" i="1" dirty="0" err="1"/>
              <a:t>checkValue</a:t>
            </a:r>
            <a:r>
              <a:rPr lang="en-GB" sz="1100" i="1" dirty="0"/>
              <a:t> == 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tilePos+gameSetting.getCol</a:t>
            </a:r>
            <a:r>
              <a:rPr lang="en-GB" sz="1100" i="1" dirty="0"/>
              <a:t>()).</a:t>
            </a:r>
            <a:r>
              <a:rPr lang="en-GB" sz="1100" i="1" dirty="0" err="1"/>
              <a:t>getValue</a:t>
            </a:r>
            <a:r>
              <a:rPr lang="en-GB" sz="1100" i="1" dirty="0"/>
              <a:t>()) {</a:t>
            </a:r>
          </a:p>
          <a:p>
            <a:r>
              <a:rPr lang="en-GB" sz="1100" dirty="0" err="1"/>
              <a:t>Tile.</a:t>
            </a:r>
            <a:r>
              <a:rPr lang="en-GB" sz="1100" i="1" dirty="0" err="1"/>
              <a:t>setValue</a:t>
            </a:r>
            <a:r>
              <a:rPr lang="en-GB" sz="1100" i="1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tilePos+gameSetting.getCol</a:t>
            </a:r>
            <a:r>
              <a:rPr lang="en-GB" sz="1100" i="1" dirty="0"/>
              <a:t>()), -1);</a:t>
            </a:r>
          </a:p>
          <a:p>
            <a:r>
              <a:rPr lang="en-GB" sz="1100" dirty="0" err="1"/>
              <a:t>colToShiffList.add</a:t>
            </a:r>
            <a:r>
              <a:rPr lang="en-GB" sz="1100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tilePos+gameSetting.getCol</a:t>
            </a:r>
            <a:r>
              <a:rPr lang="en-GB" sz="1100" i="1" dirty="0"/>
              <a:t>()).</a:t>
            </a:r>
            <a:r>
              <a:rPr lang="en-GB" sz="1100" i="1" dirty="0" err="1"/>
              <a:t>getCol</a:t>
            </a:r>
            <a:r>
              <a:rPr lang="en-GB" sz="1100" i="1" dirty="0"/>
              <a:t>());</a:t>
            </a:r>
          </a:p>
          <a:p>
            <a:r>
              <a:rPr lang="en-GB" sz="1100" dirty="0" err="1"/>
              <a:t>aroundCheck</a:t>
            </a:r>
            <a:r>
              <a:rPr lang="en-GB" sz="1100" dirty="0"/>
              <a:t>(</a:t>
            </a:r>
            <a:r>
              <a:rPr lang="en-GB" sz="1100" dirty="0" err="1"/>
              <a:t>tilePos+gameSetting.getCol</a:t>
            </a:r>
            <a:r>
              <a:rPr lang="en-GB" sz="1100" dirty="0"/>
              <a:t>());</a:t>
            </a:r>
          </a:p>
          <a:p>
            <a:r>
              <a:rPr lang="en-GB" sz="1100" dirty="0"/>
              <a:t>}</a:t>
            </a:r>
          </a:p>
          <a:p>
            <a:r>
              <a:rPr lang="en-GB" sz="1100" b="1" dirty="0"/>
              <a:t>If ( tilePos-1 &gt;= 0 &amp;&amp;</a:t>
            </a:r>
          </a:p>
          <a:p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</a:t>
            </a:r>
            <a:r>
              <a:rPr lang="en-GB" sz="1100" i="1" dirty="0"/>
              <a:t>).</a:t>
            </a:r>
            <a:r>
              <a:rPr lang="en-GB" sz="1100" i="1" dirty="0" err="1"/>
              <a:t>getCol</a:t>
            </a:r>
            <a:r>
              <a:rPr lang="en-GB" sz="1100" i="1" dirty="0"/>
              <a:t>() == </a:t>
            </a:r>
            <a:r>
              <a:rPr lang="en-GB" sz="1100" i="1" dirty="0" err="1"/>
              <a:t>tileList.get</a:t>
            </a:r>
            <a:r>
              <a:rPr lang="en-GB" sz="1100" i="1" dirty="0"/>
              <a:t>(tilePos-1).</a:t>
            </a:r>
            <a:r>
              <a:rPr lang="en-GB" sz="1100" i="1" dirty="0" err="1"/>
              <a:t>getCol</a:t>
            </a:r>
            <a:r>
              <a:rPr lang="en-GB" sz="1100" i="1" dirty="0"/>
              <a:t>()&amp;&amp; </a:t>
            </a:r>
          </a:p>
          <a:p>
            <a:r>
              <a:rPr lang="en-GB" sz="1100" i="1" dirty="0" err="1"/>
              <a:t>checkValue</a:t>
            </a:r>
            <a:r>
              <a:rPr lang="en-GB" sz="1100" i="1" dirty="0"/>
              <a:t> == </a:t>
            </a:r>
            <a:r>
              <a:rPr lang="en-GB" sz="1100" i="1" dirty="0" err="1"/>
              <a:t>tileList.get</a:t>
            </a:r>
            <a:r>
              <a:rPr lang="en-GB" sz="1100" i="1" dirty="0"/>
              <a:t>(tilePos-1).</a:t>
            </a:r>
            <a:r>
              <a:rPr lang="en-GB" sz="1100" i="1" dirty="0" err="1"/>
              <a:t>getValue</a:t>
            </a:r>
            <a:r>
              <a:rPr lang="en-GB" sz="1100" i="1" dirty="0"/>
              <a:t>()) {</a:t>
            </a:r>
          </a:p>
          <a:p>
            <a:r>
              <a:rPr lang="en-GB" sz="1100" dirty="0" err="1"/>
              <a:t>Tile.</a:t>
            </a:r>
            <a:r>
              <a:rPr lang="en-GB" sz="1100" i="1" dirty="0" err="1"/>
              <a:t>setValue</a:t>
            </a:r>
            <a:r>
              <a:rPr lang="en-GB" sz="1100" i="1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(tilePos-1), -1);</a:t>
            </a:r>
          </a:p>
          <a:p>
            <a:r>
              <a:rPr lang="en-GB" sz="1100" dirty="0" err="1"/>
              <a:t>colToShiffList.add</a:t>
            </a:r>
            <a:r>
              <a:rPr lang="en-GB" sz="1100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(tilePos-1).</a:t>
            </a:r>
            <a:r>
              <a:rPr lang="en-GB" sz="1100" i="1" dirty="0" err="1"/>
              <a:t>getCol</a:t>
            </a:r>
            <a:r>
              <a:rPr lang="en-GB" sz="1100" i="1" dirty="0"/>
              <a:t>());</a:t>
            </a:r>
          </a:p>
          <a:p>
            <a:r>
              <a:rPr lang="en-GB" sz="1100" dirty="0" err="1"/>
              <a:t>aroundCheck</a:t>
            </a:r>
            <a:r>
              <a:rPr lang="en-GB" sz="1100" dirty="0"/>
              <a:t>(tilePos-1);</a:t>
            </a:r>
          </a:p>
          <a:p>
            <a:r>
              <a:rPr lang="en-GB" sz="1100" dirty="0"/>
              <a:t>}</a:t>
            </a:r>
          </a:p>
          <a:p>
            <a:r>
              <a:rPr lang="en-US" sz="1100" b="1" dirty="0"/>
              <a:t>If (tilePos+1 &lt;= </a:t>
            </a:r>
            <a:r>
              <a:rPr lang="en-US" sz="1100" b="1" i="1" dirty="0" err="1"/>
              <a:t>tileList.size</a:t>
            </a:r>
            <a:r>
              <a:rPr lang="en-US" sz="1100" b="1" i="1" dirty="0"/>
              <a:t>()-1 &amp;&amp; </a:t>
            </a:r>
          </a:p>
          <a:p>
            <a:r>
              <a:rPr lang="en-GB" sz="1100" i="1" dirty="0" err="1"/>
              <a:t>tileList.get</a:t>
            </a:r>
            <a:r>
              <a:rPr lang="en-GB" sz="1100" i="1" dirty="0"/>
              <a:t>(</a:t>
            </a:r>
            <a:r>
              <a:rPr lang="en-GB" sz="1100" i="1" dirty="0" err="1"/>
              <a:t>tilePos</a:t>
            </a:r>
            <a:r>
              <a:rPr lang="en-GB" sz="1100" i="1" dirty="0"/>
              <a:t>).</a:t>
            </a:r>
            <a:r>
              <a:rPr lang="en-GB" sz="1100" i="1" dirty="0" err="1"/>
              <a:t>getCol</a:t>
            </a:r>
            <a:r>
              <a:rPr lang="en-GB" sz="1100" i="1" dirty="0"/>
              <a:t>() == </a:t>
            </a:r>
            <a:r>
              <a:rPr lang="en-GB" sz="1100" i="1" dirty="0" err="1"/>
              <a:t>tileList.get</a:t>
            </a:r>
            <a:r>
              <a:rPr lang="en-GB" sz="1100" i="1" dirty="0"/>
              <a:t>(tilePos+1).</a:t>
            </a:r>
            <a:r>
              <a:rPr lang="en-GB" sz="1100" i="1" dirty="0" err="1"/>
              <a:t>getCol</a:t>
            </a:r>
            <a:r>
              <a:rPr lang="en-GB" sz="1100" i="1" dirty="0"/>
              <a:t>()&amp;&amp;</a:t>
            </a:r>
          </a:p>
          <a:p>
            <a:r>
              <a:rPr lang="en-GB" sz="1100" i="1" dirty="0" err="1"/>
              <a:t>checkValue</a:t>
            </a:r>
            <a:r>
              <a:rPr lang="en-GB" sz="1100" i="1" dirty="0"/>
              <a:t> == </a:t>
            </a:r>
            <a:r>
              <a:rPr lang="en-GB" sz="1100" i="1" dirty="0" err="1"/>
              <a:t>tileList.get</a:t>
            </a:r>
            <a:r>
              <a:rPr lang="en-GB" sz="1100" i="1" dirty="0"/>
              <a:t>(tilePos+1).</a:t>
            </a:r>
            <a:r>
              <a:rPr lang="en-GB" sz="1100" i="1" dirty="0" err="1"/>
              <a:t>getValue</a:t>
            </a:r>
            <a:r>
              <a:rPr lang="en-GB" sz="1100" i="1" dirty="0"/>
              <a:t>()) {</a:t>
            </a:r>
          </a:p>
          <a:p>
            <a:r>
              <a:rPr lang="en-GB" sz="1100" dirty="0" err="1"/>
              <a:t>Tile.</a:t>
            </a:r>
            <a:r>
              <a:rPr lang="en-GB" sz="1100" i="1" dirty="0" err="1"/>
              <a:t>setValue</a:t>
            </a:r>
            <a:r>
              <a:rPr lang="en-GB" sz="1100" i="1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(tilePos+1), -1);</a:t>
            </a:r>
          </a:p>
          <a:p>
            <a:r>
              <a:rPr lang="en-GB" sz="1100" dirty="0" err="1"/>
              <a:t>colToShiffList.add</a:t>
            </a:r>
            <a:r>
              <a:rPr lang="en-GB" sz="1100" dirty="0"/>
              <a:t>(</a:t>
            </a:r>
            <a:r>
              <a:rPr lang="en-GB" sz="1100" i="1" dirty="0" err="1"/>
              <a:t>tileList.get</a:t>
            </a:r>
            <a:r>
              <a:rPr lang="en-GB" sz="1100" i="1" dirty="0"/>
              <a:t>(tilePos+1).</a:t>
            </a:r>
            <a:r>
              <a:rPr lang="en-GB" sz="1100" i="1" dirty="0" err="1"/>
              <a:t>getCol</a:t>
            </a:r>
            <a:r>
              <a:rPr lang="en-GB" sz="1100" i="1" dirty="0"/>
              <a:t>());</a:t>
            </a:r>
          </a:p>
          <a:p>
            <a:r>
              <a:rPr lang="en-GB" sz="1100" dirty="0" err="1"/>
              <a:t>aroundCheck</a:t>
            </a:r>
            <a:r>
              <a:rPr lang="en-GB" sz="1100" dirty="0"/>
              <a:t>(tilePos+1);</a:t>
            </a:r>
          </a:p>
          <a:p>
            <a:r>
              <a:rPr lang="en-GB" sz="1100" dirty="0"/>
              <a:t>}</a:t>
            </a:r>
          </a:p>
          <a:p>
            <a:r>
              <a:rPr lang="en-GB" sz="1100" dirty="0" err="1"/>
              <a:t>toShiff</a:t>
            </a:r>
            <a:r>
              <a:rPr lang="en-GB" sz="1100" dirty="0"/>
              <a:t>();</a:t>
            </a:r>
          </a:p>
          <a:p>
            <a:r>
              <a:rPr lang="en-GB" sz="1100" dirty="0" err="1"/>
              <a:t>colToShiffList.clear</a:t>
            </a:r>
            <a:r>
              <a:rPr lang="en-GB" sz="1100" dirty="0"/>
              <a:t>();</a:t>
            </a:r>
          </a:p>
          <a:p>
            <a:r>
              <a:rPr lang="en-GB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10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Shift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6228C1-06B7-4FCE-84B3-66C56AA5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6" y="1438227"/>
            <a:ext cx="2938444" cy="4169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4FA7B9-E08C-40BB-804A-57781E0D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20" y="1345482"/>
            <a:ext cx="2938445" cy="416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21E1E6-9EA4-4506-A343-0AB82E890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5" t="11791" r="60489" b="75076"/>
          <a:stretch/>
        </p:blipFill>
        <p:spPr>
          <a:xfrm>
            <a:off x="650336" y="3685170"/>
            <a:ext cx="1178464" cy="5689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B9ED19-3B10-40BE-B0B4-B713D496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645" y="1792522"/>
            <a:ext cx="1038225" cy="3333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F6EB13D-0A2B-48C2-8BCD-1FD9C1E357AF}"/>
              </a:ext>
            </a:extLst>
          </p:cNvPr>
          <p:cNvSpPr/>
          <p:nvPr/>
        </p:nvSpPr>
        <p:spPr>
          <a:xfrm>
            <a:off x="4944543" y="2340122"/>
            <a:ext cx="3984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toShiff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colToShiffList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GB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gameSetting</a:t>
            </a:r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 (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gameSetting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()-1);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tileList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&lt;= 0) {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--; </a:t>
            </a:r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tileList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&gt;= 0) </a:t>
            </a:r>
            <a:r>
              <a:rPr lang="en-US" sz="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</a:t>
            </a:r>
            <a:r>
              <a:rPr lang="en-GB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swapValue</a:t>
            </a:r>
            <a:r>
              <a:rPr lang="en-GB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tileList</a:t>
            </a:r>
            <a:r>
              <a:rPr lang="en-GB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GB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tileList</a:t>
            </a:r>
            <a:r>
              <a:rPr lang="en-GB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--; </a:t>
            </a:r>
            <a:r>
              <a:rPr lang="en-GB" sz="8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GB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Tile.setValue</a:t>
            </a:r>
            <a:r>
              <a:rPr lang="en-GB" sz="8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GB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tileList.get</a:t>
            </a:r>
            <a:r>
              <a:rPr lang="en-GB" sz="800" dirty="0">
                <a:solidFill>
                  <a:srgbClr val="3F7F5F"/>
                </a:solidFill>
                <a:latin typeface="Consolas" panose="020B0609020204030204" pitchFamily="49" charset="0"/>
              </a:rPr>
              <a:t>(end), (</a:t>
            </a:r>
            <a:r>
              <a:rPr lang="en-GB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int) </a:t>
            </a:r>
            <a:r>
              <a:rPr lang="en-GB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randNum.getRandomNumber</a:t>
            </a:r>
            <a:r>
              <a:rPr lang="en-GB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GB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gameMinLevel</a:t>
            </a:r>
            <a:r>
              <a:rPr lang="en-GB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GB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gameTopLevel</a:t>
            </a:r>
            <a:r>
              <a:rPr lang="en-GB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7C64FB-BF1A-4379-9C13-CB04F04D8C36}"/>
              </a:ext>
            </a:extLst>
          </p:cNvPr>
          <p:cNvSpPr/>
          <p:nvPr/>
        </p:nvSpPr>
        <p:spPr>
          <a:xfrm>
            <a:off x="3947434" y="1494505"/>
            <a:ext cx="610235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colToShiffList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578F7F-83C1-4F8C-AE03-A210FB1683E1}"/>
              </a:ext>
            </a:extLst>
          </p:cNvPr>
          <p:cNvSpPr txBox="1"/>
          <p:nvPr/>
        </p:nvSpPr>
        <p:spPr>
          <a:xfrm>
            <a:off x="3744905" y="38276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6ECCCC-9DA9-4201-9ADF-69D309CB55C0}"/>
              </a:ext>
            </a:extLst>
          </p:cNvPr>
          <p:cNvSpPr txBox="1"/>
          <p:nvPr/>
        </p:nvSpPr>
        <p:spPr>
          <a:xfrm>
            <a:off x="3744905" y="31981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731564-BD2A-4AA6-9524-24339943F464}"/>
              </a:ext>
            </a:extLst>
          </p:cNvPr>
          <p:cNvSpPr txBox="1"/>
          <p:nvPr/>
        </p:nvSpPr>
        <p:spPr>
          <a:xfrm>
            <a:off x="3740311" y="19416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C118701-A0A7-4A10-9183-5B61D46D0345}"/>
              </a:ext>
            </a:extLst>
          </p:cNvPr>
          <p:cNvCxnSpPr>
            <a:endCxn id="12" idx="1"/>
          </p:cNvCxnSpPr>
          <p:nvPr/>
        </p:nvCxnSpPr>
        <p:spPr>
          <a:xfrm>
            <a:off x="1190098" y="2172491"/>
            <a:ext cx="25502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C7F2219-C9AD-40E6-975A-4817E111F621}"/>
              </a:ext>
            </a:extLst>
          </p:cNvPr>
          <p:cNvCxnSpPr/>
          <p:nvPr/>
        </p:nvCxnSpPr>
        <p:spPr>
          <a:xfrm>
            <a:off x="1194692" y="3449412"/>
            <a:ext cx="25502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65A7E-D72A-4471-90DC-FFB7E63B3D4F}"/>
              </a:ext>
            </a:extLst>
          </p:cNvPr>
          <p:cNvCxnSpPr/>
          <p:nvPr/>
        </p:nvCxnSpPr>
        <p:spPr>
          <a:xfrm>
            <a:off x="1166497" y="4028682"/>
            <a:ext cx="255021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09CDA8-283F-464C-87C2-734B5C719678}"/>
              </a:ext>
            </a:extLst>
          </p:cNvPr>
          <p:cNvCxnSpPr>
            <a:cxnSpLocks/>
          </p:cNvCxnSpPr>
          <p:nvPr/>
        </p:nvCxnSpPr>
        <p:spPr>
          <a:xfrm>
            <a:off x="1636924" y="2303094"/>
            <a:ext cx="2107981" cy="1523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BDA956-B548-454F-87F5-4219B4639E81}"/>
              </a:ext>
            </a:extLst>
          </p:cNvPr>
          <p:cNvCxnSpPr>
            <a:cxnSpLocks/>
          </p:cNvCxnSpPr>
          <p:nvPr/>
        </p:nvCxnSpPr>
        <p:spPr>
          <a:xfrm>
            <a:off x="1632330" y="3557767"/>
            <a:ext cx="2107981" cy="1523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96F2A3-EC4E-40FA-A8DF-08DB8EB5F90B}"/>
              </a:ext>
            </a:extLst>
          </p:cNvPr>
          <p:cNvCxnSpPr>
            <a:cxnSpLocks/>
          </p:cNvCxnSpPr>
          <p:nvPr/>
        </p:nvCxnSpPr>
        <p:spPr>
          <a:xfrm>
            <a:off x="1608729" y="4122571"/>
            <a:ext cx="2107981" cy="1523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3994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c541be2bf5cd90ca59a5c676812314e">
  <xsd:schema xmlns:xsd="http://www.w3.org/2001/XMLSchema" xmlns:xs="http://www.w3.org/2001/XMLSchema" xmlns:p="http://schemas.microsoft.com/office/2006/metadata/properties" xmlns:ns2="26784ab3-7018-48f5-a0f1-aa3c4aa6b505" xmlns:ns3="2551ef7e-3b29-44d1-a8ad-ef34c26bfc60" targetNamespace="http://schemas.microsoft.com/office/2006/metadata/properties" ma:root="true" ma:fieldsID="deff5e65fb151b239c5abf5dc54779e7" ns2:_="" ns3:_="">
    <xsd:import namespace="26784ab3-7018-48f5-a0f1-aa3c4aa6b505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4ab3-7018-48f5-a0f1-aa3c4aa6b505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26784ab3-7018-48f5-a0f1-aa3c4aa6b505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6DFD06-126A-470A-B883-28AAC0D96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84ab3-7018-48f5-a0f1-aa3c4aa6b505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551ef7e-3b29-44d1-a8ad-ef34c26bfc60"/>
    <ds:schemaRef ds:uri="26784ab3-7018-48f5-a0f1-aa3c4aa6b5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Benutzerdefiniert</PresentationFormat>
  <Paragraphs>103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Consolas</vt:lpstr>
      <vt:lpstr>Lucida Grande</vt:lpstr>
      <vt:lpstr>Lucida Sans</vt:lpstr>
      <vt:lpstr>Lucida Sans Unicode</vt:lpstr>
      <vt:lpstr>BFH_PPT_Vorlage_16-9</vt:lpstr>
      <vt:lpstr>JAVA Project game 13!</vt:lpstr>
      <vt:lpstr>UML class diagram</vt:lpstr>
      <vt:lpstr>UML class diagram 1/3</vt:lpstr>
      <vt:lpstr>UML class diagram 2/3</vt:lpstr>
      <vt:lpstr>UML class diagram 3/3</vt:lpstr>
      <vt:lpstr>UML class diagram vom Spiel </vt:lpstr>
      <vt:lpstr>Interesting code snippets  (e.g. observer pattern)</vt:lpstr>
      <vt:lpstr>Set -1</vt:lpstr>
      <vt:lpstr>Shift Function</vt:lpstr>
      <vt:lpstr>Observer</vt:lpstr>
      <vt:lpstr>Extra features</vt:lpstr>
      <vt:lpstr>Extra features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Chlini</dc:creator>
  <dc:description> </dc:description>
  <cp:lastModifiedBy>Mac Müller</cp:lastModifiedBy>
  <cp:revision>78</cp:revision>
  <cp:lastPrinted>2013-08-23T11:57:04Z</cp:lastPrinted>
  <dcterms:created xsi:type="dcterms:W3CDTF">2018-11-11T09:36:40Z</dcterms:created>
  <dcterms:modified xsi:type="dcterms:W3CDTF">2019-06-04T20:20:02Z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