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78" d="100"/>
          <a:sy n="178" d="100"/>
        </p:scale>
        <p:origin x="-244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A3A6-0270-16E1-3B7C-5F6B7018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33957-1F5F-DD80-9F9D-BEF0632E9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8E8F-B65E-B32B-D867-604790F4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BE12-2B97-CF4C-2E17-9FACCFC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C9116-073E-19AA-774F-D47CB74D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EC4E-560D-9081-88ED-3B8A93A5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32542-255C-4220-3CB9-F19F5AAD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6815-3CAE-A89F-1F2F-47BE35DF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121C-B986-9E72-1D73-8883E38E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ECAD-9FC8-CB79-4B4E-3C0899B7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BED1F-9D2E-45EB-33F0-964F6BB96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83E12-0206-7E09-C23B-B61EDCAEE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81-C534-BFF6-BD3A-189F9793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1652-7E9B-0BAD-2647-641EC6A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9C92-B7AE-E242-A6CC-D7F9C2EB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F81A-E0BA-3FAD-147F-4A25B2FA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5284-77BE-6792-1293-B6BB9758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18C1-526A-5996-6777-7DED9F14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869A-75BF-6B1A-C35C-3482ED68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58C4-B911-5D0A-3836-EFDF0769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DD41-6EE9-8CDE-7397-D76556FE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62D7-41F7-BB5C-A1FB-6BD30209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B5F48-122D-67B6-DB3E-903F4440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D52D-B35F-2F01-DA85-C2041B22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B5D4-F8CF-4906-377D-2DE08777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9CBD-3F90-576F-8953-EFF762A1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8B8E-636F-39D9-4B51-60679FDE3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5E23E-558C-244B-1304-D686F72D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354C9-699B-3F2A-6498-9FA95021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B6F5-66E2-1FA6-6A92-F7A98474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EA09E-A9E5-F98C-EB3B-B3C55A81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2FA0-C786-A2D3-ED46-0F3C75A2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10256-0FF4-39CC-FD8D-22545312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E08BF-60B8-3E55-F76D-03C0F6CF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D90AF-EC2D-D6D9-0950-AE4AE589F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4826A-EF24-6882-0675-6DA4710DF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3953E-C024-532C-6AFE-ACCA50DA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4331D-DEBF-FF50-7E8C-7888C2ED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25602-A26E-6DF8-C170-B0B1EA77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4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1FCF-E954-4AFB-D4BC-9871C6F6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2D7F-59F5-C4B1-7697-BF003B27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9B17-8387-73BA-FCB9-BBDBCF39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A9D-003D-4C8B-A44B-C0B6F07F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96ACB-EE06-1800-EA4E-94C84809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E485A-6714-7DD7-E05D-67EA080C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FEDCF-3F5D-6834-5331-4F74622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CAB5-2209-9B34-3247-AD791563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B36F-C12B-B850-35C5-4D255C93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8528C-D12A-F839-CA2D-70A88F3C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25405-7623-7D40-99A5-3AF08155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7AAB-FA6C-C8EE-D672-123E816A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9DC02-CBCD-7B5C-9B95-4A2B06EA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3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0F83-7FBD-BF58-EED4-BF6AB148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A1FA0-924D-F370-82FE-85B8A3ADD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4F554-A4FD-03EA-9137-BF9B8BEE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29432-25A9-5FAD-47EF-A4EA7955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0A31B-717D-4463-07B7-2446DEE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F4C7-7616-A0E2-E679-026D9517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324C9-45B7-E940-6A29-E79AB258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F6109-15A7-6E0F-E3B6-088D1348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7001-4AAB-A57A-972B-9508A756C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8729D-457D-4D4A-8798-26FB38BA51EA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1FDA-1EB7-4BB4-FE28-7131F218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132DC-76FF-FACB-35BE-EE9785B70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2C6F8-2667-5D4D-94B8-5BDD784A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7BB7A-F62C-3ADC-ABA9-F0255D96A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24" y="1124723"/>
            <a:ext cx="5983605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E72D6A-DCF5-7093-396E-3EB67976687D}"/>
              </a:ext>
            </a:extLst>
          </p:cNvPr>
          <p:cNvCxnSpPr>
            <a:cxnSpLocks/>
          </p:cNvCxnSpPr>
          <p:nvPr/>
        </p:nvCxnSpPr>
        <p:spPr>
          <a:xfrm>
            <a:off x="3461903" y="2706992"/>
            <a:ext cx="46188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B67C09-1BF5-3F7B-F4B9-5FD0D996DB6E}"/>
              </a:ext>
            </a:extLst>
          </p:cNvPr>
          <p:cNvCxnSpPr/>
          <p:nvPr/>
        </p:nvCxnSpPr>
        <p:spPr>
          <a:xfrm>
            <a:off x="3461903" y="2604977"/>
            <a:ext cx="0" cy="191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69341F-E88D-213F-868F-E8E91F50BE4A}"/>
              </a:ext>
            </a:extLst>
          </p:cNvPr>
          <p:cNvCxnSpPr/>
          <p:nvPr/>
        </p:nvCxnSpPr>
        <p:spPr>
          <a:xfrm>
            <a:off x="4974015" y="2615624"/>
            <a:ext cx="0" cy="191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BD709-31F1-98D1-C56C-C8621B463C92}"/>
              </a:ext>
            </a:extLst>
          </p:cNvPr>
          <p:cNvCxnSpPr/>
          <p:nvPr/>
        </p:nvCxnSpPr>
        <p:spPr>
          <a:xfrm>
            <a:off x="6528731" y="2611299"/>
            <a:ext cx="0" cy="191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0C1A27-42E5-EB7A-C802-F89BADC72D13}"/>
              </a:ext>
            </a:extLst>
          </p:cNvPr>
          <p:cNvCxnSpPr/>
          <p:nvPr/>
        </p:nvCxnSpPr>
        <p:spPr>
          <a:xfrm>
            <a:off x="8079977" y="2608521"/>
            <a:ext cx="0" cy="191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72FE8D9-0B48-CDEB-1E73-5E24F7FD94AD}"/>
              </a:ext>
            </a:extLst>
          </p:cNvPr>
          <p:cNvSpPr/>
          <p:nvPr/>
        </p:nvSpPr>
        <p:spPr>
          <a:xfrm>
            <a:off x="3858539" y="2682867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3C8FCA-F2B4-72AD-D198-56C9535D1A7B}"/>
              </a:ext>
            </a:extLst>
          </p:cNvPr>
          <p:cNvSpPr/>
          <p:nvPr/>
        </p:nvSpPr>
        <p:spPr>
          <a:xfrm>
            <a:off x="4274613" y="2682867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1781BB-EDD6-1C06-8FAB-8C86347662EA}"/>
              </a:ext>
            </a:extLst>
          </p:cNvPr>
          <p:cNvSpPr/>
          <p:nvPr/>
        </p:nvSpPr>
        <p:spPr>
          <a:xfrm>
            <a:off x="4709112" y="2682867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33C024-2905-D358-A9B7-A11FFA25A3A1}"/>
              </a:ext>
            </a:extLst>
          </p:cNvPr>
          <p:cNvSpPr/>
          <p:nvPr/>
        </p:nvSpPr>
        <p:spPr>
          <a:xfrm>
            <a:off x="5418465" y="2684132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E15941-188E-2428-92A1-A6577A4C7A26}"/>
              </a:ext>
            </a:extLst>
          </p:cNvPr>
          <p:cNvSpPr/>
          <p:nvPr/>
        </p:nvSpPr>
        <p:spPr>
          <a:xfrm>
            <a:off x="5834539" y="2684132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FCE1C6-CB1F-93B3-C6C9-8FD6D9655717}"/>
              </a:ext>
            </a:extLst>
          </p:cNvPr>
          <p:cNvSpPr/>
          <p:nvPr/>
        </p:nvSpPr>
        <p:spPr>
          <a:xfrm>
            <a:off x="6269038" y="2684132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21585B-D0FA-FAC1-7C13-7FDC0972A0E4}"/>
              </a:ext>
            </a:extLst>
          </p:cNvPr>
          <p:cNvSpPr/>
          <p:nvPr/>
        </p:nvSpPr>
        <p:spPr>
          <a:xfrm>
            <a:off x="6974319" y="2684132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A92524-57A2-FD10-339E-232980E882D8}"/>
              </a:ext>
            </a:extLst>
          </p:cNvPr>
          <p:cNvSpPr/>
          <p:nvPr/>
        </p:nvSpPr>
        <p:spPr>
          <a:xfrm>
            <a:off x="7390393" y="2684132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341A57-E740-6FAF-F8F4-F6A9686AA86F}"/>
              </a:ext>
            </a:extLst>
          </p:cNvPr>
          <p:cNvSpPr/>
          <p:nvPr/>
        </p:nvSpPr>
        <p:spPr>
          <a:xfrm>
            <a:off x="7824892" y="2684132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F1D88D-9FA8-31E0-6E48-60564F288B08}"/>
              </a:ext>
            </a:extLst>
          </p:cNvPr>
          <p:cNvSpPr txBox="1"/>
          <p:nvPr/>
        </p:nvSpPr>
        <p:spPr>
          <a:xfrm>
            <a:off x="3297932" y="2807010"/>
            <a:ext cx="383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883EA-14D9-0E32-1E23-439B2A01676E}"/>
              </a:ext>
            </a:extLst>
          </p:cNvPr>
          <p:cNvSpPr txBox="1"/>
          <p:nvPr/>
        </p:nvSpPr>
        <p:spPr>
          <a:xfrm>
            <a:off x="3757545" y="2808709"/>
            <a:ext cx="2557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B8E6E8-7D80-5FD6-9820-A488DC946C06}"/>
              </a:ext>
            </a:extLst>
          </p:cNvPr>
          <p:cNvSpPr txBox="1"/>
          <p:nvPr/>
        </p:nvSpPr>
        <p:spPr>
          <a:xfrm>
            <a:off x="4170673" y="2813081"/>
            <a:ext cx="25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6E9EC8-FB42-DAA2-2BD9-08D116651D01}"/>
              </a:ext>
            </a:extLst>
          </p:cNvPr>
          <p:cNvSpPr txBox="1"/>
          <p:nvPr/>
        </p:nvSpPr>
        <p:spPr>
          <a:xfrm>
            <a:off x="4609777" y="2808558"/>
            <a:ext cx="25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6DF80-9AE1-D6E2-3F88-3477D8350729}"/>
              </a:ext>
            </a:extLst>
          </p:cNvPr>
          <p:cNvSpPr txBox="1"/>
          <p:nvPr/>
        </p:nvSpPr>
        <p:spPr>
          <a:xfrm>
            <a:off x="4802086" y="2807010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D2FBA-B25D-6074-E094-D36AFFC52BB4}"/>
              </a:ext>
            </a:extLst>
          </p:cNvPr>
          <p:cNvSpPr txBox="1"/>
          <p:nvPr/>
        </p:nvSpPr>
        <p:spPr>
          <a:xfrm>
            <a:off x="5270443" y="2813081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7883D5-82F4-763E-C3FB-207E66344956}"/>
              </a:ext>
            </a:extLst>
          </p:cNvPr>
          <p:cNvSpPr txBox="1"/>
          <p:nvPr/>
        </p:nvSpPr>
        <p:spPr>
          <a:xfrm>
            <a:off x="5688226" y="2807010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E7234C-55FD-F79D-E52A-8E68F75BCFB4}"/>
              </a:ext>
            </a:extLst>
          </p:cNvPr>
          <p:cNvSpPr txBox="1"/>
          <p:nvPr/>
        </p:nvSpPr>
        <p:spPr>
          <a:xfrm>
            <a:off x="6122460" y="2802685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D2E8B8-8769-8459-2686-8EC1F68EF101}"/>
              </a:ext>
            </a:extLst>
          </p:cNvPr>
          <p:cNvSpPr txBox="1"/>
          <p:nvPr/>
        </p:nvSpPr>
        <p:spPr>
          <a:xfrm>
            <a:off x="6351856" y="2802685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F63B86-DFCE-18CA-2C68-858A78DF0393}"/>
              </a:ext>
            </a:extLst>
          </p:cNvPr>
          <p:cNvSpPr txBox="1"/>
          <p:nvPr/>
        </p:nvSpPr>
        <p:spPr>
          <a:xfrm>
            <a:off x="6821688" y="2802685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AFC36-B08D-07ED-81D3-511750682C6C}"/>
              </a:ext>
            </a:extLst>
          </p:cNvPr>
          <p:cNvSpPr txBox="1"/>
          <p:nvPr/>
        </p:nvSpPr>
        <p:spPr>
          <a:xfrm>
            <a:off x="7247325" y="2802685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51DFC7-9AB7-7079-0AFF-F93406285328}"/>
              </a:ext>
            </a:extLst>
          </p:cNvPr>
          <p:cNvSpPr txBox="1"/>
          <p:nvPr/>
        </p:nvSpPr>
        <p:spPr>
          <a:xfrm>
            <a:off x="7676870" y="2798131"/>
            <a:ext cx="343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6A3C15-F82F-A52B-A0CA-C3F124724A93}"/>
              </a:ext>
            </a:extLst>
          </p:cNvPr>
          <p:cNvSpPr txBox="1"/>
          <p:nvPr/>
        </p:nvSpPr>
        <p:spPr>
          <a:xfrm>
            <a:off x="7866780" y="2797647"/>
            <a:ext cx="47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3BAAF0-343E-0F5A-F2A2-C867CF49648B}"/>
              </a:ext>
            </a:extLst>
          </p:cNvPr>
          <p:cNvCxnSpPr/>
          <p:nvPr/>
        </p:nvCxnSpPr>
        <p:spPr>
          <a:xfrm>
            <a:off x="3572652" y="3335828"/>
            <a:ext cx="18936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4D5BA1C-D792-C670-4EE0-5133EA808394}"/>
              </a:ext>
            </a:extLst>
          </p:cNvPr>
          <p:cNvSpPr txBox="1"/>
          <p:nvPr/>
        </p:nvSpPr>
        <p:spPr>
          <a:xfrm>
            <a:off x="3585637" y="3104800"/>
            <a:ext cx="18806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Meter Tape Parallel to Slope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FE2E56-ADA7-EF1C-591F-2E313D255949}"/>
              </a:ext>
            </a:extLst>
          </p:cNvPr>
          <p:cNvSpPr/>
          <p:nvPr/>
        </p:nvSpPr>
        <p:spPr>
          <a:xfrm>
            <a:off x="5686853" y="3252603"/>
            <a:ext cx="47815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67894E-B278-0232-3AE6-028257A927E3}"/>
              </a:ext>
            </a:extLst>
          </p:cNvPr>
          <p:cNvSpPr txBox="1"/>
          <p:nvPr/>
        </p:nvSpPr>
        <p:spPr>
          <a:xfrm>
            <a:off x="5695712" y="3152171"/>
            <a:ext cx="2452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 Soil Sample/Percent Cover Quadrat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E7E17B-53B3-0415-9048-D6A9FA489966}"/>
              </a:ext>
            </a:extLst>
          </p:cNvPr>
          <p:cNvSpPr txBox="1"/>
          <p:nvPr/>
        </p:nvSpPr>
        <p:spPr>
          <a:xfrm>
            <a:off x="3771702" y="2315843"/>
            <a:ext cx="797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Plot 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757E36-8A63-F7A7-D6EB-337AA8305824}"/>
              </a:ext>
            </a:extLst>
          </p:cNvPr>
          <p:cNvSpPr txBox="1"/>
          <p:nvPr/>
        </p:nvSpPr>
        <p:spPr>
          <a:xfrm>
            <a:off x="5289255" y="2319113"/>
            <a:ext cx="797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Plot 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C17696-7209-0513-4990-62B016C8AD1E}"/>
              </a:ext>
            </a:extLst>
          </p:cNvPr>
          <p:cNvSpPr txBox="1"/>
          <p:nvPr/>
        </p:nvSpPr>
        <p:spPr>
          <a:xfrm>
            <a:off x="6994950" y="2314786"/>
            <a:ext cx="797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Plot C</a:t>
            </a:r>
          </a:p>
        </p:txBody>
      </p:sp>
    </p:spTree>
    <p:extLst>
      <p:ext uri="{BB962C8B-B14F-4D97-AF65-F5344CB8AC3E}">
        <p14:creationId xmlns:p14="http://schemas.microsoft.com/office/powerpoint/2010/main" val="79193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Weronika Konwent</dc:creator>
  <cp:lastModifiedBy>Weronika Konwent</cp:lastModifiedBy>
  <cp:revision>1</cp:revision>
  <dcterms:created xsi:type="dcterms:W3CDTF">2024-07-02T23:12:00Z</dcterms:created>
  <dcterms:modified xsi:type="dcterms:W3CDTF">2024-07-02T23:34:37Z</dcterms:modified>
</cp:coreProperties>
</file>