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DCF75E-6E77-4744-A3E7-B7B2C01956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38C1EC-46DB-4FED-9759-E629CAFE99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925A34-3186-4074-BE9D-96BAEDD502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05D24F-A155-4798-9201-3B5442F63B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5464D7-C209-43C5-B877-201431462F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C410E0-0B72-4336-8B98-9DDA36F865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169D4-83B0-4C91-9F00-CBF53DAEB5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90239A-5E61-488B-AD21-8E6A8054D0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9320D1-3879-402E-A1DD-C830EBCD94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DE63D4-8037-4486-96B1-D5B1E258AE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2EC9DE-7171-44F5-9995-540E2522F0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2FEE18-F563-4D4E-BD71-85281A0C9F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pl-P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l-PL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pl-P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l-P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l-PL" sz="1400" spc="-1" strike="noStrike">
                <a:latin typeface="Times New Roman"/>
              </a:rPr>
              <a:t> 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l-P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D2EF07-A245-48FB-9E94-102C4BF18C4B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l-P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/>
          <p:nvPr/>
        </p:nvSpPr>
        <p:spPr>
          <a:xfrm>
            <a:off x="2580480" y="5765760"/>
            <a:ext cx="818640" cy="437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0out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1" name="Rectangle 10"/>
          <p:cNvSpPr/>
          <p:nvPr/>
        </p:nvSpPr>
        <p:spPr>
          <a:xfrm>
            <a:off x="2667960" y="1057320"/>
            <a:ext cx="818640" cy="437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1in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2" name="Straight Connector 12"/>
          <p:cNvSpPr/>
          <p:nvPr/>
        </p:nvSpPr>
        <p:spPr>
          <a:xfrm flipH="1">
            <a:off x="2989800" y="1766160"/>
            <a:ext cx="2298960" cy="3999600"/>
          </a:xfrm>
          <a:prstGeom prst="line">
            <a:avLst/>
          </a:prstGeom>
          <a:ln w="28575">
            <a:solidFill>
              <a:srgbClr val="70ad47"/>
            </a:solidFill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3" name="Flowchart: Decision 14"/>
          <p:cNvSpPr/>
          <p:nvPr/>
        </p:nvSpPr>
        <p:spPr>
          <a:xfrm>
            <a:off x="725760" y="3279240"/>
            <a:ext cx="1372680" cy="437760"/>
          </a:xfrm>
          <a:prstGeom prst="flowChartDecisi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0mid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4" name="Flowchart: Decision 19"/>
          <p:cNvSpPr/>
          <p:nvPr/>
        </p:nvSpPr>
        <p:spPr>
          <a:xfrm>
            <a:off x="2784960" y="3279240"/>
            <a:ext cx="1372680" cy="437760"/>
          </a:xfrm>
          <a:prstGeom prst="flowChartDecisi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1mid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5" name="Straight Connector 21"/>
          <p:cNvSpPr/>
          <p:nvPr/>
        </p:nvSpPr>
        <p:spPr>
          <a:xfrm flipH="1">
            <a:off x="2989800" y="3717000"/>
            <a:ext cx="481680" cy="204876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Arc 24"/>
          <p:cNvSpPr/>
          <p:nvPr/>
        </p:nvSpPr>
        <p:spPr>
          <a:xfrm>
            <a:off x="656280" y="3000240"/>
            <a:ext cx="411120" cy="411120"/>
          </a:xfrm>
          <a:prstGeom prst="arc">
            <a:avLst>
              <a:gd name="adj1" fmla="val 16200000"/>
              <a:gd name="adj2" fmla="val 15521404"/>
            </a:avLst>
          </a:prstGeom>
          <a:noFill/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26"/>
          <p:cNvSpPr/>
          <p:nvPr/>
        </p:nvSpPr>
        <p:spPr>
          <a:xfrm>
            <a:off x="3077280" y="1495080"/>
            <a:ext cx="394200" cy="178380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35"/>
          <p:cNvSpPr/>
          <p:nvPr/>
        </p:nvSpPr>
        <p:spPr>
          <a:xfrm>
            <a:off x="4879440" y="1328040"/>
            <a:ext cx="818640" cy="437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0in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49" name="Straight Connector 37"/>
          <p:cNvSpPr/>
          <p:nvPr/>
        </p:nvSpPr>
        <p:spPr>
          <a:xfrm flipH="1">
            <a:off x="3471480" y="1766160"/>
            <a:ext cx="1817280" cy="151272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Straight Connector 62"/>
          <p:cNvSpPr/>
          <p:nvPr/>
        </p:nvSpPr>
        <p:spPr>
          <a:xfrm flipH="1">
            <a:off x="1411920" y="1495080"/>
            <a:ext cx="1665360" cy="178380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Arrow Connector 86"/>
          <p:cNvSpPr/>
          <p:nvPr/>
        </p:nvSpPr>
        <p:spPr>
          <a:xfrm>
            <a:off x="2098800" y="3498120"/>
            <a:ext cx="68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Straight Connector 87"/>
          <p:cNvSpPr/>
          <p:nvPr/>
        </p:nvSpPr>
        <p:spPr>
          <a:xfrm flipH="1">
            <a:off x="3556080" y="1766160"/>
            <a:ext cx="1580400" cy="131976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3" name="Straight Connector 88"/>
          <p:cNvSpPr/>
          <p:nvPr/>
        </p:nvSpPr>
        <p:spPr>
          <a:xfrm flipH="1">
            <a:off x="2098440" y="3408840"/>
            <a:ext cx="686520" cy="2016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4" name="Straight Connector 91"/>
          <p:cNvSpPr/>
          <p:nvPr/>
        </p:nvSpPr>
        <p:spPr>
          <a:xfrm>
            <a:off x="3161880" y="1547280"/>
            <a:ext cx="397080" cy="165636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5" name="Straight Connector 94"/>
          <p:cNvSpPr/>
          <p:nvPr/>
        </p:nvSpPr>
        <p:spPr>
          <a:xfrm flipH="1">
            <a:off x="1411920" y="1570680"/>
            <a:ext cx="1458720" cy="160272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6" name="Straight Connector 98"/>
          <p:cNvSpPr/>
          <p:nvPr/>
        </p:nvSpPr>
        <p:spPr>
          <a:xfrm>
            <a:off x="1411920" y="3717000"/>
            <a:ext cx="1577880" cy="204876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7" name="Arc 102"/>
          <p:cNvSpPr/>
          <p:nvPr/>
        </p:nvSpPr>
        <p:spPr>
          <a:xfrm>
            <a:off x="805680" y="3616920"/>
            <a:ext cx="411120" cy="411120"/>
          </a:xfrm>
          <a:prstGeom prst="arc">
            <a:avLst>
              <a:gd name="adj1" fmla="val 16200000"/>
              <a:gd name="adj2" fmla="val 15521404"/>
            </a:avLst>
          </a:prstGeom>
          <a:noFill/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8" name="Rectangle 1"/>
          <p:cNvSpPr/>
          <p:nvPr/>
        </p:nvSpPr>
        <p:spPr>
          <a:xfrm>
            <a:off x="2664360" y="1054440"/>
            <a:ext cx="818640" cy="437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1in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59" name="Straight Connector 1"/>
          <p:cNvSpPr/>
          <p:nvPr/>
        </p:nvSpPr>
        <p:spPr>
          <a:xfrm flipH="1">
            <a:off x="2986200" y="1763280"/>
            <a:ext cx="2298960" cy="3999600"/>
          </a:xfrm>
          <a:prstGeom prst="line">
            <a:avLst/>
          </a:prstGeom>
          <a:ln w="28575">
            <a:solidFill>
              <a:srgbClr val="70ad47"/>
            </a:solidFill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60" name="Flowchart: Decision 1"/>
          <p:cNvSpPr/>
          <p:nvPr/>
        </p:nvSpPr>
        <p:spPr>
          <a:xfrm>
            <a:off x="722160" y="3276360"/>
            <a:ext cx="1372680" cy="437760"/>
          </a:xfrm>
          <a:prstGeom prst="flowChartDecisi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0mid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61" name="Flowchart: Decision 2"/>
          <p:cNvSpPr/>
          <p:nvPr/>
        </p:nvSpPr>
        <p:spPr>
          <a:xfrm>
            <a:off x="2781360" y="3276360"/>
            <a:ext cx="1372680" cy="437760"/>
          </a:xfrm>
          <a:prstGeom prst="flowChartDecisi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1mid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62" name="Straight Connector 2"/>
          <p:cNvSpPr/>
          <p:nvPr/>
        </p:nvSpPr>
        <p:spPr>
          <a:xfrm flipH="1">
            <a:off x="2986200" y="3714120"/>
            <a:ext cx="481680" cy="204876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Arc 1"/>
          <p:cNvSpPr/>
          <p:nvPr/>
        </p:nvSpPr>
        <p:spPr>
          <a:xfrm>
            <a:off x="652680" y="2997360"/>
            <a:ext cx="411120" cy="411120"/>
          </a:xfrm>
          <a:prstGeom prst="arc">
            <a:avLst>
              <a:gd name="adj1" fmla="val 16200000"/>
              <a:gd name="adj2" fmla="val 15521404"/>
            </a:avLst>
          </a:prstGeom>
          <a:noFill/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Straight Connector 3"/>
          <p:cNvSpPr/>
          <p:nvPr/>
        </p:nvSpPr>
        <p:spPr>
          <a:xfrm>
            <a:off x="3073680" y="1492200"/>
            <a:ext cx="394200" cy="178380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Rectangle 2"/>
          <p:cNvSpPr/>
          <p:nvPr/>
        </p:nvSpPr>
        <p:spPr>
          <a:xfrm>
            <a:off x="4875840" y="1325160"/>
            <a:ext cx="818640" cy="437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0in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66" name="Straight Connector 4"/>
          <p:cNvSpPr/>
          <p:nvPr/>
        </p:nvSpPr>
        <p:spPr>
          <a:xfrm flipH="1">
            <a:off x="3467880" y="1763280"/>
            <a:ext cx="1817280" cy="151272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Straight Connector 5"/>
          <p:cNvSpPr/>
          <p:nvPr/>
        </p:nvSpPr>
        <p:spPr>
          <a:xfrm flipH="1">
            <a:off x="1408320" y="1492200"/>
            <a:ext cx="1665360" cy="178380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Straight Arrow Connector 1"/>
          <p:cNvSpPr/>
          <p:nvPr/>
        </p:nvSpPr>
        <p:spPr>
          <a:xfrm>
            <a:off x="2095200" y="3495240"/>
            <a:ext cx="68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Straight Connector 6"/>
          <p:cNvSpPr/>
          <p:nvPr/>
        </p:nvSpPr>
        <p:spPr>
          <a:xfrm flipH="1">
            <a:off x="3552480" y="1763280"/>
            <a:ext cx="1580400" cy="131976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0" name="Straight Connector 7"/>
          <p:cNvSpPr/>
          <p:nvPr/>
        </p:nvSpPr>
        <p:spPr>
          <a:xfrm flipH="1">
            <a:off x="2094840" y="3405960"/>
            <a:ext cx="686520" cy="2016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1" name="Straight Connector 8"/>
          <p:cNvSpPr/>
          <p:nvPr/>
        </p:nvSpPr>
        <p:spPr>
          <a:xfrm>
            <a:off x="3158280" y="1544400"/>
            <a:ext cx="397080" cy="165636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2" name="Straight Connector 9"/>
          <p:cNvSpPr/>
          <p:nvPr/>
        </p:nvSpPr>
        <p:spPr>
          <a:xfrm flipH="1">
            <a:off x="1408320" y="1567800"/>
            <a:ext cx="1458720" cy="160272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3" name="Straight Connector 10"/>
          <p:cNvSpPr/>
          <p:nvPr/>
        </p:nvSpPr>
        <p:spPr>
          <a:xfrm>
            <a:off x="1408320" y="3714120"/>
            <a:ext cx="1577880" cy="2048760"/>
          </a:xfrm>
          <a:prstGeom prst="line">
            <a:avLst/>
          </a:prstGeom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4" name="Arc 2"/>
          <p:cNvSpPr/>
          <p:nvPr/>
        </p:nvSpPr>
        <p:spPr>
          <a:xfrm>
            <a:off x="802080" y="3614040"/>
            <a:ext cx="411120" cy="411120"/>
          </a:xfrm>
          <a:prstGeom prst="arc">
            <a:avLst>
              <a:gd name="adj1" fmla="val 16200000"/>
              <a:gd name="adj2" fmla="val 15521404"/>
            </a:avLst>
          </a:prstGeom>
          <a:noFill/>
          <a:ln w="28575">
            <a:solidFill>
              <a:srgbClr val="ed7d3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5" name="Rectangle 4"/>
          <p:cNvSpPr/>
          <p:nvPr/>
        </p:nvSpPr>
        <p:spPr>
          <a:xfrm>
            <a:off x="8402400" y="5791320"/>
            <a:ext cx="818640" cy="437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0out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8489880" y="1082880"/>
            <a:ext cx="818640" cy="437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1in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77" name="Flowchart: Decision 3"/>
          <p:cNvSpPr/>
          <p:nvPr/>
        </p:nvSpPr>
        <p:spPr>
          <a:xfrm>
            <a:off x="6547680" y="3304800"/>
            <a:ext cx="1372680" cy="437760"/>
          </a:xfrm>
          <a:prstGeom prst="flowChartDecisi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0mid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78" name="Flowchart: Decision 4"/>
          <p:cNvSpPr/>
          <p:nvPr/>
        </p:nvSpPr>
        <p:spPr>
          <a:xfrm>
            <a:off x="8606880" y="3304800"/>
            <a:ext cx="1372680" cy="437760"/>
          </a:xfrm>
          <a:prstGeom prst="flowChartDecisi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1mid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79" name="Straight Connector 13"/>
          <p:cNvSpPr/>
          <p:nvPr/>
        </p:nvSpPr>
        <p:spPr>
          <a:xfrm flipH="1">
            <a:off x="8811720" y="3742560"/>
            <a:ext cx="481680" cy="204876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Arc 3"/>
          <p:cNvSpPr/>
          <p:nvPr/>
        </p:nvSpPr>
        <p:spPr>
          <a:xfrm>
            <a:off x="6478200" y="3025800"/>
            <a:ext cx="411120" cy="411120"/>
          </a:xfrm>
          <a:prstGeom prst="arc">
            <a:avLst>
              <a:gd name="adj1" fmla="val 16200000"/>
              <a:gd name="adj2" fmla="val 15521404"/>
            </a:avLst>
          </a:prstGeom>
          <a:noFill/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Straight Connector 14"/>
          <p:cNvSpPr/>
          <p:nvPr/>
        </p:nvSpPr>
        <p:spPr>
          <a:xfrm>
            <a:off x="8899200" y="1520640"/>
            <a:ext cx="394200" cy="178380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Rectangle 6"/>
          <p:cNvSpPr/>
          <p:nvPr/>
        </p:nvSpPr>
        <p:spPr>
          <a:xfrm>
            <a:off x="10701360" y="1353600"/>
            <a:ext cx="818640" cy="437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0in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83" name="Straight Connector 15"/>
          <p:cNvSpPr/>
          <p:nvPr/>
        </p:nvSpPr>
        <p:spPr>
          <a:xfrm flipH="1">
            <a:off x="9293400" y="1791720"/>
            <a:ext cx="1817280" cy="151272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Straight Connector 16"/>
          <p:cNvSpPr/>
          <p:nvPr/>
        </p:nvSpPr>
        <p:spPr>
          <a:xfrm flipH="1">
            <a:off x="7233840" y="1520640"/>
            <a:ext cx="1665360" cy="178380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Straight Arrow Connector 2"/>
          <p:cNvSpPr/>
          <p:nvPr/>
        </p:nvSpPr>
        <p:spPr>
          <a:xfrm>
            <a:off x="7920720" y="3523680"/>
            <a:ext cx="68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Straight Connector 24"/>
          <p:cNvSpPr/>
          <p:nvPr/>
        </p:nvSpPr>
        <p:spPr>
          <a:xfrm flipH="1">
            <a:off x="8808120" y="3739680"/>
            <a:ext cx="481680" cy="2048760"/>
          </a:xfrm>
          <a:prstGeom prst="line">
            <a:avLst/>
          </a:prstGeom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LibreOffice/7.3.2.2$Windows_X86_64 LibreOffice_project/49f2b1bff42cfccbd8f788c8dc32c1c309559be0</Application>
  <AppVersion>15.0000</AppVersion>
  <Words>8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2022-05-05T13:07:06Z</dcterms:created>
  <dc:creator>Kala, Maciej</dc:creator>
  <dc:description/>
  <dc:language>pl-PL</dc:language>
  <cp:lastModifiedBy/>
  <dcterms:modified xsi:type="dcterms:W3CDTF">2022-05-10T23:01:24Z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ActionId">
    <vt:lpwstr>fc6649e4-345e-4ff4-9154-f62ebd452d4a</vt:lpwstr>
  </property>
  <property fmtid="{D5CDD505-2E9C-101B-9397-08002B2CF9AE}" pid="3" name="MSIP_Label_e463cba9-5f6c-478d-9329-7b2295e4e8ed_ContentBits">
    <vt:lpwstr>0</vt:lpwstr>
  </property>
  <property fmtid="{D5CDD505-2E9C-101B-9397-08002B2CF9AE}" pid="4" name="MSIP_Label_e463cba9-5f6c-478d-9329-7b2295e4e8ed_Enabled">
    <vt:lpwstr>true</vt:lpwstr>
  </property>
  <property fmtid="{D5CDD505-2E9C-101B-9397-08002B2CF9AE}" pid="5" name="MSIP_Label_e463cba9-5f6c-478d-9329-7b2295e4e8ed_Method">
    <vt:lpwstr>Standard</vt:lpwstr>
  </property>
  <property fmtid="{D5CDD505-2E9C-101B-9397-08002B2CF9AE}" pid="6" name="MSIP_Label_e463cba9-5f6c-478d-9329-7b2295e4e8ed_Name">
    <vt:lpwstr>All Employees_2</vt:lpwstr>
  </property>
  <property fmtid="{D5CDD505-2E9C-101B-9397-08002B2CF9AE}" pid="7" name="MSIP_Label_e463cba9-5f6c-478d-9329-7b2295e4e8ed_SetDate">
    <vt:lpwstr>2022-05-05T13:07:07Z</vt:lpwstr>
  </property>
  <property fmtid="{D5CDD505-2E9C-101B-9397-08002B2CF9AE}" pid="8" name="MSIP_Label_e463cba9-5f6c-478d-9329-7b2295e4e8ed_SiteId">
    <vt:lpwstr>33440fc6-b7c7-412c-bb73-0e70b0198d5a</vt:lpwstr>
  </property>
  <property fmtid="{D5CDD505-2E9C-101B-9397-08002B2CF9AE}" pid="9" name="PresentationFormat">
    <vt:lpwstr>Widescreen</vt:lpwstr>
  </property>
  <property fmtid="{D5CDD505-2E9C-101B-9397-08002B2CF9AE}" pid="10" name="Slides">
    <vt:i4>1</vt:i4>
  </property>
</Properties>
</file>