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pen Sans SemiBold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SemiBold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ef7be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ef7be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5a3d175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5a3d175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5a3d175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5a3d175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5a3d175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95a3d175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5a3d175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5a3d175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5a3d175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5a3d175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https://www.git-tower.com/learn/git/faq/difference-between-git-fetch-git-pull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95a3d175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95a3d175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5ef7be23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5ef7be23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5a3d175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5a3d175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95a3d175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95a3d175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95a3d175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95a3d175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ef7be2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ef7be2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5a3d17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5a3d17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5a3d17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5a3d17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5a3d17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5a3d17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5a3d17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5a3d17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5a3d175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5a3d17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5a3d17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5a3d17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5a3d175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5a3d175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744575"/>
            <a:ext cx="791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6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4711447" y="1572275"/>
            <a:ext cx="6978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Propose changes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1815600" y="1347950"/>
            <a:ext cx="5512800" cy="77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1940781" y="1347950"/>
            <a:ext cx="52278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git add &lt;filename&gt;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2960325" y="2333050"/>
            <a:ext cx="2993400" cy="77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1898556" y="2333050"/>
            <a:ext cx="52278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git add *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4"/>
          <p:cNvSpPr/>
          <p:nvPr/>
        </p:nvSpPr>
        <p:spPr>
          <a:xfrm rot="5400000">
            <a:off x="6450901" y="2432612"/>
            <a:ext cx="825600" cy="1032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6164825" y="3712375"/>
            <a:ext cx="1885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 to Index (</a:t>
            </a:r>
            <a:r>
              <a:rPr b="1"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Staging area)</a:t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Propose changes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325025" y="1507450"/>
            <a:ext cx="8160900" cy="77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482500" y="1507450"/>
            <a:ext cx="7872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git commit -m “Commit message”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2575700" y="3488300"/>
            <a:ext cx="3593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 to HEAD</a:t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(but not on remote yet)</a:t>
            </a:r>
            <a:endParaRPr b="1" i="1" sz="2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180250" y="2571750"/>
            <a:ext cx="403500" cy="63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Pushing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1083775" y="1500350"/>
            <a:ext cx="6924900" cy="77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1224525" y="1500350"/>
            <a:ext cx="661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it push origin </a:t>
            </a:r>
            <a:r>
              <a:rPr b="1"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 b="1" sz="3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4180250" y="2571750"/>
            <a:ext cx="403500" cy="63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2575700" y="3488300"/>
            <a:ext cx="3593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Send changes</a:t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remote repository</a:t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Branching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474" y="311424"/>
            <a:ext cx="5720875" cy="2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/>
          <p:nvPr/>
        </p:nvSpPr>
        <p:spPr>
          <a:xfrm>
            <a:off x="835100" y="2506975"/>
            <a:ext cx="4110000" cy="476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 txBox="1"/>
          <p:nvPr/>
        </p:nvSpPr>
        <p:spPr>
          <a:xfrm>
            <a:off x="924225" y="2524100"/>
            <a:ext cx="3912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checkout -b </a:t>
            </a: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feature_x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835100" y="3227438"/>
            <a:ext cx="4110000" cy="476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924225" y="3244563"/>
            <a:ext cx="3912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Updating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1167100" y="1585950"/>
            <a:ext cx="3180900" cy="77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1293775" y="1585950"/>
            <a:ext cx="2937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git fetch</a:t>
            </a:r>
            <a:endParaRPr b="1" sz="3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1439200" y="2959800"/>
            <a:ext cx="2636700" cy="77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1601075" y="2959800"/>
            <a:ext cx="2402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1" sz="3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4681275" y="1777050"/>
            <a:ext cx="371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“harmless”</a:t>
            </a:r>
            <a:endParaRPr b="1" i="1" sz="2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4754250" y="3188550"/>
            <a:ext cx="371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“integrates”</a:t>
            </a:r>
            <a:endParaRPr b="1" i="1" sz="2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4754250" y="573725"/>
            <a:ext cx="371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Both</a:t>
            </a:r>
            <a:r>
              <a:rPr b="1"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download data from remote repository</a:t>
            </a:r>
            <a:endParaRPr b="1" i="1" sz="2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Merging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 rot="-1522866">
            <a:off x="5823604" y="3399468"/>
            <a:ext cx="2668691" cy="726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Conflicts!!!</a:t>
            </a:r>
            <a:endParaRPr b="1" i="1" sz="3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1815600" y="1728950"/>
            <a:ext cx="5512800" cy="77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1940775" y="1728950"/>
            <a:ext cx="52749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git merge &lt;branch&gt;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Playground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40"/>
          <p:cNvSpPr txBox="1"/>
          <p:nvPr>
            <p:ph idx="1" type="subTitle"/>
          </p:nvPr>
        </p:nvSpPr>
        <p:spPr>
          <a:xfrm>
            <a:off x="311700" y="1902325"/>
            <a:ext cx="8520600" cy="22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Conflicts???</a:t>
            </a:r>
            <a:endParaRPr b="1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BEAT </a:t>
            </a:r>
            <a:r>
              <a:rPr b="1"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b="1"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1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4">
            <a:alphaModFix/>
          </a:blip>
          <a:srcRect b="9510" l="0" r="0" t="0"/>
          <a:stretch/>
        </p:blipFill>
        <p:spPr>
          <a:xfrm>
            <a:off x="1832000" y="986400"/>
            <a:ext cx="5480000" cy="304727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0000" fadeDir="5400012" kx="0" rotWithShape="0" algn="bl" stPos="0" sy="-100000" ky="0"/>
          </a:effectLst>
        </p:spPr>
      </p:pic>
      <p:pic>
        <p:nvPicPr>
          <p:cNvPr id="295" name="Google Shape;29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4150" y="0"/>
            <a:ext cx="1599850" cy="15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b="9148" l="0" r="0" t="4539"/>
          <a:stretch/>
        </p:blipFill>
        <p:spPr>
          <a:xfrm>
            <a:off x="1294675" y="1170350"/>
            <a:ext cx="6554651" cy="288322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0000" fadeDir="5400012" kx="0" rotWithShape="0" algn="bl" stPos="0" sy="-100000" ky="0"/>
          </a:effectLst>
        </p:spPr>
      </p:pic>
      <p:pic>
        <p:nvPicPr>
          <p:cNvPr id="305" name="Google Shape;3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6869" y="231725"/>
            <a:ext cx="989856" cy="123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ctrTitle"/>
          </p:nvPr>
        </p:nvSpPr>
        <p:spPr>
          <a:xfrm>
            <a:off x="311700" y="479625"/>
            <a:ext cx="85206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Extra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3"/>
          <p:cNvSpPr txBox="1"/>
          <p:nvPr>
            <p:ph idx="1" type="subTitle"/>
          </p:nvPr>
        </p:nvSpPr>
        <p:spPr>
          <a:xfrm>
            <a:off x="311700" y="1684300"/>
            <a:ext cx="8520600" cy="27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“git - the simple guide”</a:t>
            </a:r>
            <a:endParaRPr b="1" i="1" sz="30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rogerdudler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.github.io/git-guide/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“Git cheat sheet by Atlassian”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</a:t>
            </a:r>
            <a:r>
              <a:rPr b="1" lang="en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atlassian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.com/git/tutorials/atlassian-git-cheatsheet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4">
            <a:alphaModFix/>
          </a:blip>
          <a:srcRect b="0" l="0" r="58129" t="0"/>
          <a:stretch/>
        </p:blipFill>
        <p:spPr>
          <a:xfrm>
            <a:off x="6926875" y="369500"/>
            <a:ext cx="1696374" cy="16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447900" y="1132275"/>
            <a:ext cx="5483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Contributing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Open source </a:t>
            </a:r>
            <a:endParaRPr/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350" y="3011700"/>
            <a:ext cx="608350" cy="6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5350" y="2267575"/>
            <a:ext cx="608350" cy="6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5350" y="1578925"/>
            <a:ext cx="608350" cy="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Workflow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132275"/>
            <a:ext cx="861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150" y="1182550"/>
            <a:ext cx="5563700" cy="2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451" y="1516687"/>
            <a:ext cx="4533100" cy="26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repository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38" y="1521275"/>
            <a:ext cx="34164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00" y="2297426"/>
            <a:ext cx="1951474" cy="112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9"/>
          <p:cNvCxnSpPr/>
          <p:nvPr/>
        </p:nvCxnSpPr>
        <p:spPr>
          <a:xfrm flipH="1" rot="10800000">
            <a:off x="3731150" y="2741500"/>
            <a:ext cx="1223400" cy="706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875" y="1017725"/>
            <a:ext cx="3376700" cy="172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9"/>
          <p:cNvCxnSpPr/>
          <p:nvPr/>
        </p:nvCxnSpPr>
        <p:spPr>
          <a:xfrm flipH="1">
            <a:off x="3632075" y="2531600"/>
            <a:ext cx="1180800" cy="699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200" y="1320675"/>
            <a:ext cx="1287500" cy="12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6189550" y="2911125"/>
            <a:ext cx="1252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1563750" y="1614325"/>
            <a:ext cx="1252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50" y="1939045"/>
            <a:ext cx="3510975" cy="1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150" y="1882500"/>
            <a:ext cx="1956401" cy="19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Download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4">
            <a:alphaModFix/>
          </a:blip>
          <a:srcRect b="12891" l="0" r="0" t="0"/>
          <a:stretch/>
        </p:blipFill>
        <p:spPr>
          <a:xfrm>
            <a:off x="1393700" y="1040588"/>
            <a:ext cx="6356600" cy="2909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0000" fadeDir="5400012" kx="0" rotWithShape="0" algn="bl" stPos="0" sy="-100000" ky="0"/>
          </a:effectLst>
        </p:spPr>
      </p:pic>
      <p:pic>
        <p:nvPicPr>
          <p:cNvPr id="175" name="Google Shape;1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525" y="1530250"/>
            <a:ext cx="404000" cy="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new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repository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3161400" y="2251975"/>
            <a:ext cx="2821200" cy="840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3077700" y="2269100"/>
            <a:ext cx="2988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Copy repository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3160188" y="1476700"/>
            <a:ext cx="2821200" cy="840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3076488" y="1493825"/>
            <a:ext cx="2988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2833800" y="3004275"/>
            <a:ext cx="3476400" cy="476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2922925" y="3021400"/>
            <a:ext cx="327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clone path/to/repo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1454400" y="3669325"/>
            <a:ext cx="6394500" cy="476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552925" y="3694375"/>
            <a:ext cx="6221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username@host:/path/to/repository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