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5143500" cx="9144000"/>
  <p:notesSz cx="6858000" cy="9144000"/>
  <p:embeddedFontLs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73B5945-8742-4BB8-B5CC-B0BE27F348EB}">
  <a:tblStyle styleId="{273B5945-8742-4BB8-B5CC-B0BE27F348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OpenSans-regular.fntdata"/><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font" Target="fonts/OpenSans-italic.fntdata"/><Relationship Id="rId23" Type="http://schemas.openxmlformats.org/officeDocument/2006/relationships/slide" Target="slides/slide16.xml"/><Relationship Id="rId45"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schemas.openxmlformats.org/officeDocument/2006/relationships/font" Target="fonts/OpenSans-bold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5ef7be2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5ef7be2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b702e1f8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b702e1f8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b7a33444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b7a33444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b8b09e70f_2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b8b09e70f_2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b8b09e70f_2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b8b09e70f_2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b5d7a9e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b5d7a9e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b7a33444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b7a33444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is similar to props, but it is private and fully controlled by the component.</a:t>
            </a:r>
            <a:br>
              <a:rPr lang="en"/>
            </a:br>
            <a:r>
              <a:rPr lang="en"/>
              <a:t>State allows React components to change their output over time in response to user actions, network responses, and anything else, without violating rule of not modifying component props.</a:t>
            </a:r>
            <a:br>
              <a:rPr lang="en"/>
            </a:br>
            <a:r>
              <a:rPr lang="en"/>
              <a:t>If we want to use state in our component we must convert it from function component to class component.</a:t>
            </a:r>
            <a:br>
              <a:rPr lang="en"/>
            </a:b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b7a33444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b7a33444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b8b09e70f_2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b8b09e70f_2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b7a33444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b7a33444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b8b09e70f_2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b8b09e70f_2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5ef7be23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5ef7be23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b7a33444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b7a33444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b7a33444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b7a33444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b7a33444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b7a33444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4b8b09e70f_2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4b8b09e70f_2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b8b09e70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b8b09e70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4b8b09e70f_2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b8b09e70f_2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b955930f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b955930f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4b8b09e70f_2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4b8b09e70f_2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4b8b09e70f_2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4b8b09e70f_2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4b8b09e70f_2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4b8b09e70f_2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b5ab3f2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b5ab3f2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4b8b09e70f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4b8b09e70f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a:br>
            <a:r>
              <a:rPr lang="en"/>
              <a:t>A JavaScript build toolchain typically consists of:</a:t>
            </a:r>
            <a:br>
              <a:rPr lang="en"/>
            </a:br>
            <a:br>
              <a:rPr lang="en"/>
            </a:br>
            <a:r>
              <a:rPr lang="en"/>
              <a:t>A package manager, such as Yarn or npm. It lets you take advantage of a vast ecosystem of third-party packages, and easily install or update them.</a:t>
            </a:r>
            <a:br>
              <a:rPr lang="en"/>
            </a:br>
            <a:br>
              <a:rPr lang="en"/>
            </a:br>
            <a:r>
              <a:rPr lang="en"/>
              <a:t>A bundler, such as webpack or Parcel. It lets you write modular code and bundle it together into small packages to optimize load time.</a:t>
            </a:r>
            <a:br>
              <a:rPr lang="en"/>
            </a:br>
            <a:br>
              <a:rPr lang="en"/>
            </a:br>
            <a:r>
              <a:rPr lang="en"/>
              <a:t>A compiler such as Babel. It lets you write modern JavaScript code that still works in older browsers.</a:t>
            </a:r>
            <a:br>
              <a:rPr lang="en"/>
            </a:br>
            <a:br>
              <a:rPr lang="en"/>
            </a:br>
            <a:r>
              <a:rPr lang="en"/>
              <a:t>If you prefer to set up your own JavaScript toolchain from scratch, check out this guide that re-creates some of the Create React App functionality.</a:t>
            </a:r>
            <a:br>
              <a:rPr lang="en"/>
            </a:br>
            <a:br>
              <a:rPr lang="en"/>
            </a:br>
            <a:r>
              <a:rPr lang="en"/>
              <a:t>Don’t forget to ensure your custom toolchain is correctly set up for production.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4b7a33444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4b7a33444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4b8b09e70f_2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4b8b09e70f_2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4b8b09e70f_2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4b8b09e70f_2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461a6c52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461a6c52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45ef7be2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45ef7be2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4b7a33444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4b7a33444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62b467063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62b467063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DOM is abstraction of the HTML DOM - is better to think about virtual DOM as React’s local and simplified copy of the HTML DOM.</a:t>
            </a:r>
            <a:br>
              <a:rPr lang="en"/>
            </a:br>
            <a:r>
              <a:rPr lang="en"/>
              <a:t>React renders React Elements      every virtual DOM object gets update       React compares the virtual DOM with version of virtual DOM before update (diffing)       React update real DOM for only those objects which are changed in virtual DOM</a:t>
            </a:r>
            <a:br>
              <a:rPr lang="en"/>
            </a:br>
            <a:r>
              <a:rPr lang="en"/>
              <a:t>Elements are light, statesless, immutable, virtual representation of a DOM Element. Elements describe what we want to see on the screen, they are the smallest building blocks of React apps.</a:t>
            </a:r>
            <a:br>
              <a:rPr lang="en"/>
            </a:br>
            <a:br>
              <a:rPr lang="en"/>
            </a:br>
            <a:r>
              <a:rPr lang="en"/>
              <a:t>Unlike browser DOM elements, React elements are plain objects, and are cheap to create. React DOM takes care of updating the DOM to match the React elements.</a:t>
            </a:r>
            <a:br>
              <a:rPr lang="en"/>
            </a:b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b702e1f8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b702e1f8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JSX is syntax extension to JS, JSX may remind template language, but is comes with the full power of JS,</a:t>
            </a:r>
            <a:br>
              <a:rPr lang="en"/>
            </a:br>
            <a:r>
              <a:rPr lang="en"/>
              <a:t>Earlier we were separating markup and logic in separate files, in React we separate view/logic in units called Components, which contains both:</a:t>
            </a:r>
            <a:br>
              <a:rPr lang="en"/>
            </a:br>
            <a:r>
              <a:rPr lang="en"/>
              <a:t>HTML + JS = JSX</a:t>
            </a:r>
            <a:br>
              <a:rPr lang="en"/>
            </a:br>
            <a:r>
              <a:rPr lang="en"/>
              <a:t>JSX is closer to JS than HTML, so React DOM uses camelCase property naming convention instead of HTML attribute names, class       className.</a:t>
            </a:r>
            <a:br>
              <a:rPr lang="en"/>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62b46706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62b46706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JSX is syntax extension to JS, JSX may remind template language, but is comes with the full power of JS,</a:t>
            </a:r>
            <a:br>
              <a:rPr lang="en"/>
            </a:br>
            <a:r>
              <a:rPr lang="en"/>
              <a:t>Earlier we were separating markup and logic in separate files, in React we separate view/logic in units called Components, which contains both:</a:t>
            </a:r>
            <a:br>
              <a:rPr lang="en"/>
            </a:br>
            <a:r>
              <a:rPr lang="en"/>
              <a:t>HTML + JS = JSX</a:t>
            </a:r>
            <a:br>
              <a:rPr lang="en"/>
            </a:br>
            <a:r>
              <a:rPr lang="en"/>
              <a:t>JSX is closer to JS than HTML, so React DOM uses camelCase property naming convention instead of HTML attribute names, class       className.</a:t>
            </a:r>
            <a:br>
              <a:rPr lang="en"/>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b702e1f8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b702e1f8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b702e1f8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b702e1f8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b7a33444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b7a33444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00"/>
                </a:solidFill>
                <a:latin typeface="Open Sans"/>
                <a:ea typeface="Open Sans"/>
                <a:cs typeface="Open Sans"/>
                <a:sym typeface="Open Sans"/>
              </a:rPr>
              <a:t>&lt;</a:t>
            </a:r>
            <a:r>
              <a:rPr lang="en">
                <a:latin typeface="Open Sans"/>
                <a:ea typeface="Open Sans"/>
                <a:cs typeface="Open Sans"/>
                <a:sym typeface="Open Sans"/>
              </a:rPr>
              <a:t> React.js </a:t>
            </a:r>
            <a:r>
              <a:rPr lang="en">
                <a:solidFill>
                  <a:srgbClr val="FFFF00"/>
                </a:solidFill>
                <a:latin typeface="Open Sans"/>
                <a:ea typeface="Open Sans"/>
                <a:cs typeface="Open Sans"/>
                <a:sym typeface="Open Sans"/>
              </a:rPr>
              <a:t>/&gt;</a:t>
            </a:r>
            <a:endParaRPr>
              <a:solidFill>
                <a:srgbClr val="FFFF00"/>
              </a:solidFill>
              <a:latin typeface="Open Sans"/>
              <a:ea typeface="Open Sans"/>
              <a:cs typeface="Open Sans"/>
              <a:sym typeface="Open Sans"/>
            </a:endParaRPr>
          </a:p>
        </p:txBody>
      </p:sp>
      <p:sp>
        <p:nvSpPr>
          <p:cNvPr id="100" name="Google Shape;100;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01" name="Google Shape;101;p25"/>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102" name="Google Shape;102;p25"/>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a:t>
            </a:r>
            <a:r>
              <a:rPr lang="en" sz="1000">
                <a:solidFill>
                  <a:srgbClr val="999999"/>
                </a:solidFill>
                <a:latin typeface="Open Sans"/>
                <a:ea typeface="Open Sans"/>
                <a:cs typeface="Open Sans"/>
                <a:sym typeface="Open Sans"/>
              </a:rPr>
              <a:t>2019</a:t>
            </a:r>
            <a:endParaRPr sz="1000">
              <a:solidFill>
                <a:srgbClr val="999999"/>
              </a:solidFill>
              <a:latin typeface="Open Sans"/>
              <a:ea typeface="Open Sans"/>
              <a:cs typeface="Open Sans"/>
              <a:sym typeface="Open Sans"/>
            </a:endParaRPr>
          </a:p>
        </p:txBody>
      </p:sp>
      <p:sp>
        <p:nvSpPr>
          <p:cNvPr id="103" name="Google Shape;10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Components</a:t>
            </a:r>
            <a:endParaRPr>
              <a:latin typeface="Open Sans"/>
              <a:ea typeface="Open Sans"/>
              <a:cs typeface="Open Sans"/>
              <a:sym typeface="Open Sans"/>
            </a:endParaRPr>
          </a:p>
        </p:txBody>
      </p:sp>
      <p:pic>
        <p:nvPicPr>
          <p:cNvPr id="200" name="Google Shape;200;p34"/>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201" name="Google Shape;201;p34"/>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202" name="Google Shape;202;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03" name="Google Shape;203;p34"/>
          <p:cNvSpPr txBox="1"/>
          <p:nvPr>
            <p:ph idx="1" type="body"/>
          </p:nvPr>
        </p:nvSpPr>
        <p:spPr>
          <a:xfrm>
            <a:off x="311700" y="1668825"/>
            <a:ext cx="3999900" cy="12828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C5A5C5"/>
                </a:solidFill>
                <a:latin typeface="Courier New"/>
                <a:ea typeface="Courier New"/>
                <a:cs typeface="Courier New"/>
                <a:sym typeface="Courier New"/>
              </a:rPr>
              <a:t>function</a:t>
            </a:r>
            <a:r>
              <a:rPr lang="en" sz="1050">
                <a:solidFill>
                  <a:srgbClr val="FFFFFF"/>
                </a:solidFill>
                <a:latin typeface="Courier New"/>
                <a:ea typeface="Courier New"/>
                <a:cs typeface="Courier New"/>
                <a:sym typeface="Courier New"/>
              </a:rPr>
              <a:t> </a:t>
            </a:r>
            <a:r>
              <a:rPr lang="en" sz="1050">
                <a:solidFill>
                  <a:srgbClr val="79B6F2"/>
                </a:solidFill>
                <a:highlight>
                  <a:srgbClr val="434343"/>
                </a:highlight>
                <a:latin typeface="Courier New"/>
                <a:ea typeface="Courier New"/>
                <a:cs typeface="Courier New"/>
                <a:sym typeface="Courier New"/>
              </a:rPr>
              <a:t>Welcome</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return</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&gt;</a:t>
            </a:r>
            <a:r>
              <a:rPr lang="en" sz="1050">
                <a:solidFill>
                  <a:srgbClr val="FFFFFF"/>
                </a:solidFill>
                <a:latin typeface="Courier New"/>
                <a:ea typeface="Courier New"/>
                <a:cs typeface="Courier New"/>
                <a:sym typeface="Courier New"/>
              </a:rPr>
              <a:t>Hello, 3LO</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endParaRPr/>
          </a:p>
        </p:txBody>
      </p:sp>
      <p:sp>
        <p:nvSpPr>
          <p:cNvPr id="204" name="Google Shape;204;p34"/>
          <p:cNvSpPr txBox="1"/>
          <p:nvPr>
            <p:ph idx="2" type="body"/>
          </p:nvPr>
        </p:nvSpPr>
        <p:spPr>
          <a:xfrm>
            <a:off x="4832400" y="1668825"/>
            <a:ext cx="3999900" cy="12828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C5A5C5"/>
                </a:solidFill>
                <a:latin typeface="Courier New"/>
                <a:ea typeface="Courier New"/>
                <a:cs typeface="Courier New"/>
                <a:sym typeface="Courier New"/>
              </a:rPr>
              <a:t>class</a:t>
            </a:r>
            <a:r>
              <a:rPr lang="en" sz="1050">
                <a:solidFill>
                  <a:srgbClr val="FFFFFF"/>
                </a:solidFill>
                <a:latin typeface="Courier New"/>
                <a:ea typeface="Courier New"/>
                <a:cs typeface="Courier New"/>
                <a:sym typeface="Courier New"/>
              </a:rPr>
              <a:t> </a:t>
            </a:r>
            <a:r>
              <a:rPr lang="en" sz="1050">
                <a:solidFill>
                  <a:srgbClr val="FAC863"/>
                </a:solidFill>
                <a:latin typeface="Courier New"/>
                <a:ea typeface="Courier New"/>
                <a:cs typeface="Courier New"/>
                <a:sym typeface="Courier New"/>
              </a:rPr>
              <a:t>Welcome</a:t>
            </a:r>
            <a:r>
              <a:rPr lang="en" sz="1050">
                <a:solidFill>
                  <a:srgbClr val="FFFFFF"/>
                </a:solidFill>
                <a:latin typeface="Courier New"/>
                <a:ea typeface="Courier New"/>
                <a:cs typeface="Courier New"/>
                <a:sym typeface="Courier New"/>
              </a:rPr>
              <a:t> </a:t>
            </a:r>
            <a:r>
              <a:rPr lang="en" sz="1050">
                <a:solidFill>
                  <a:srgbClr val="C5A5C5"/>
                </a:solidFill>
                <a:highlight>
                  <a:srgbClr val="434343"/>
                </a:highlight>
                <a:latin typeface="Courier New"/>
                <a:ea typeface="Courier New"/>
                <a:cs typeface="Courier New"/>
                <a:sym typeface="Courier New"/>
              </a:rPr>
              <a:t>extends</a:t>
            </a:r>
            <a:r>
              <a:rPr lang="en" sz="1050">
                <a:solidFill>
                  <a:srgbClr val="FFFFFF"/>
                </a:solidFill>
                <a:highlight>
                  <a:srgbClr val="434343"/>
                </a:highlight>
                <a:latin typeface="Courier New"/>
                <a:ea typeface="Courier New"/>
                <a:cs typeface="Courier New"/>
                <a:sym typeface="Courier New"/>
              </a:rPr>
              <a:t> </a:t>
            </a:r>
            <a:r>
              <a:rPr lang="en" sz="1050">
                <a:solidFill>
                  <a:srgbClr val="FAC863"/>
                </a:solidFill>
                <a:highlight>
                  <a:srgbClr val="434343"/>
                </a:highlight>
                <a:latin typeface="Courier New"/>
                <a:ea typeface="Courier New"/>
                <a:cs typeface="Courier New"/>
                <a:sym typeface="Courier New"/>
              </a:rPr>
              <a:t>React</a:t>
            </a:r>
            <a:r>
              <a:rPr lang="en" sz="1050">
                <a:solidFill>
                  <a:srgbClr val="88C6BE"/>
                </a:solidFill>
                <a:highlight>
                  <a:srgbClr val="434343"/>
                </a:highlight>
                <a:latin typeface="Courier New"/>
                <a:ea typeface="Courier New"/>
                <a:cs typeface="Courier New"/>
                <a:sym typeface="Courier New"/>
              </a:rPr>
              <a:t>.</a:t>
            </a:r>
            <a:r>
              <a:rPr lang="en" sz="1050">
                <a:solidFill>
                  <a:srgbClr val="FAC863"/>
                </a:solidFill>
                <a:highlight>
                  <a:srgbClr val="434343"/>
                </a:highlight>
                <a:latin typeface="Courier New"/>
                <a:ea typeface="Courier New"/>
                <a:cs typeface="Courier New"/>
                <a:sym typeface="Courier New"/>
              </a:rPr>
              <a:t>Component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79B6F2"/>
                </a:solidFill>
                <a:highlight>
                  <a:srgbClr val="434343"/>
                </a:highlight>
                <a:latin typeface="Courier New"/>
                <a:ea typeface="Courier New"/>
                <a:cs typeface="Courier New"/>
                <a:sym typeface="Courier New"/>
              </a:rPr>
              <a:t>render</a:t>
            </a:r>
            <a:r>
              <a:rPr lang="en" sz="1050">
                <a:solidFill>
                  <a:srgbClr val="88C6BE"/>
                </a:solidFill>
                <a:highlight>
                  <a:srgbClr val="434343"/>
                </a:highlight>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return</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&gt;</a:t>
            </a:r>
            <a:r>
              <a:rPr lang="en" sz="1050">
                <a:solidFill>
                  <a:srgbClr val="FFFFFF"/>
                </a:solidFill>
                <a:latin typeface="Courier New"/>
                <a:ea typeface="Courier New"/>
                <a:cs typeface="Courier New"/>
                <a:sym typeface="Courier New"/>
              </a:rPr>
              <a:t>Hello, 3LO</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endParaRPr/>
          </a:p>
        </p:txBody>
      </p:sp>
      <p:sp>
        <p:nvSpPr>
          <p:cNvPr id="205" name="Google Shape;205;p34"/>
          <p:cNvSpPr txBox="1"/>
          <p:nvPr/>
        </p:nvSpPr>
        <p:spPr>
          <a:xfrm>
            <a:off x="4267500" y="2159775"/>
            <a:ext cx="609000" cy="3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Open Sans"/>
                <a:ea typeface="Open Sans"/>
                <a:cs typeface="Open Sans"/>
                <a:sym typeface="Open Sans"/>
              </a:rPr>
              <a:t>=</a:t>
            </a:r>
            <a:endParaRPr sz="2400">
              <a:solidFill>
                <a:srgbClr val="FFFFFF"/>
              </a:solidFill>
              <a:latin typeface="Open Sans"/>
              <a:ea typeface="Open Sans"/>
              <a:cs typeface="Open Sans"/>
              <a:sym typeface="Open Sans"/>
            </a:endParaRPr>
          </a:p>
        </p:txBody>
      </p:sp>
      <p:sp>
        <p:nvSpPr>
          <p:cNvPr id="206" name="Google Shape;206;p34"/>
          <p:cNvSpPr/>
          <p:nvPr/>
        </p:nvSpPr>
        <p:spPr>
          <a:xfrm>
            <a:off x="8472450" y="1436900"/>
            <a:ext cx="548700" cy="516000"/>
          </a:xfrm>
          <a:prstGeom prst="ellipse">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rPr>
              <a:t>E</a:t>
            </a:r>
            <a:r>
              <a:rPr lang="en" sz="800">
                <a:solidFill>
                  <a:srgbClr val="FFFFFF"/>
                </a:solidFill>
              </a:rPr>
              <a:t>S</a:t>
            </a:r>
            <a:r>
              <a:rPr lang="en" sz="800">
                <a:solidFill>
                  <a:srgbClr val="FFFFFF"/>
                </a:solidFill>
              </a:rPr>
              <a:t>6</a:t>
            </a:r>
            <a:endParaRPr sz="800">
              <a:solidFill>
                <a:srgbClr val="FFFFFF"/>
              </a:solidFill>
            </a:endParaRPr>
          </a:p>
        </p:txBody>
      </p:sp>
      <p:sp>
        <p:nvSpPr>
          <p:cNvPr id="207" name="Google Shape;207;p34"/>
          <p:cNvSpPr txBox="1"/>
          <p:nvPr/>
        </p:nvSpPr>
        <p:spPr>
          <a:xfrm>
            <a:off x="1461750" y="3386763"/>
            <a:ext cx="16998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00">
                <a:solidFill>
                  <a:srgbClr val="FFFF00"/>
                </a:solidFill>
                <a:latin typeface="Open Sans"/>
                <a:ea typeface="Open Sans"/>
                <a:cs typeface="Open Sans"/>
                <a:sym typeface="Open Sans"/>
              </a:rPr>
              <a:t>function component</a:t>
            </a:r>
            <a:endParaRPr i="1">
              <a:solidFill>
                <a:srgbClr val="FFFF00"/>
              </a:solidFill>
              <a:latin typeface="Open Sans"/>
              <a:ea typeface="Open Sans"/>
              <a:cs typeface="Open Sans"/>
              <a:sym typeface="Open Sans"/>
            </a:endParaRPr>
          </a:p>
        </p:txBody>
      </p:sp>
      <p:sp>
        <p:nvSpPr>
          <p:cNvPr id="208" name="Google Shape;208;p34"/>
          <p:cNvSpPr txBox="1"/>
          <p:nvPr/>
        </p:nvSpPr>
        <p:spPr>
          <a:xfrm>
            <a:off x="5982450" y="3386763"/>
            <a:ext cx="16998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00">
                <a:solidFill>
                  <a:srgbClr val="FFFF00"/>
                </a:solidFill>
                <a:latin typeface="Open Sans"/>
                <a:ea typeface="Open Sans"/>
                <a:cs typeface="Open Sans"/>
                <a:sym typeface="Open Sans"/>
              </a:rPr>
              <a:t>class</a:t>
            </a:r>
            <a:r>
              <a:rPr i="1" lang="en" sz="1300">
                <a:solidFill>
                  <a:srgbClr val="FFFF00"/>
                </a:solidFill>
                <a:latin typeface="Open Sans"/>
                <a:ea typeface="Open Sans"/>
                <a:cs typeface="Open Sans"/>
                <a:sym typeface="Open Sans"/>
              </a:rPr>
              <a:t> component</a:t>
            </a:r>
            <a:endParaRPr i="1">
              <a:solidFill>
                <a:srgbClr val="FFFF00"/>
              </a:solidFill>
              <a:latin typeface="Open Sans"/>
              <a:ea typeface="Open Sans"/>
              <a:cs typeface="Open Sans"/>
              <a:sym typeface="Open Sans"/>
            </a:endParaRPr>
          </a:p>
        </p:txBody>
      </p:sp>
      <p:sp>
        <p:nvSpPr>
          <p:cNvPr id="209" name="Google Shape;209;p34"/>
          <p:cNvSpPr txBox="1"/>
          <p:nvPr/>
        </p:nvSpPr>
        <p:spPr>
          <a:xfrm>
            <a:off x="2165875" y="1239750"/>
            <a:ext cx="2282100" cy="60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i="1" lang="en" sz="1300">
                <a:solidFill>
                  <a:schemeClr val="lt2"/>
                </a:solidFill>
                <a:latin typeface="Open Sans"/>
                <a:ea typeface="Open Sans"/>
                <a:cs typeface="Open Sans"/>
                <a:sym typeface="Open Sans"/>
              </a:rPr>
              <a:t>user-defined component</a:t>
            </a:r>
            <a:endParaRPr i="1" sz="13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Function component</a:t>
            </a:r>
            <a:endParaRPr>
              <a:solidFill>
                <a:srgbClr val="FFFF00"/>
              </a:solidFill>
              <a:latin typeface="Open Sans"/>
              <a:ea typeface="Open Sans"/>
              <a:cs typeface="Open Sans"/>
              <a:sym typeface="Open Sans"/>
            </a:endParaRPr>
          </a:p>
        </p:txBody>
      </p:sp>
      <p:pic>
        <p:nvPicPr>
          <p:cNvPr id="215" name="Google Shape;215;p35"/>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216" name="Google Shape;216;p35"/>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217" name="Google Shape;21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18" name="Google Shape;218;p35"/>
          <p:cNvSpPr txBox="1"/>
          <p:nvPr>
            <p:ph idx="2" type="body"/>
          </p:nvPr>
        </p:nvSpPr>
        <p:spPr>
          <a:xfrm>
            <a:off x="4798300" y="1152475"/>
            <a:ext cx="3999900" cy="3416400"/>
          </a:xfrm>
          <a:prstGeom prst="rect">
            <a:avLst/>
          </a:prstGeom>
        </p:spPr>
        <p:txBody>
          <a:bodyPr anchorCtr="0" anchor="ctr" bIns="91425" lIns="91425" spcFirstLastPara="1" rIns="91425" wrap="square" tIns="91425">
            <a:noAutofit/>
          </a:bodyPr>
          <a:lstStyle/>
          <a:p>
            <a:pPr indent="-304800" lvl="0" marL="457200" rtl="0" algn="l">
              <a:spcBef>
                <a:spcPts val="1000"/>
              </a:spcBef>
              <a:spcAft>
                <a:spcPts val="0"/>
              </a:spcAft>
              <a:buSzPts val="1200"/>
              <a:buFont typeface="Open Sans"/>
              <a:buAutoNum type="arabicPeriod"/>
            </a:pPr>
            <a:r>
              <a:rPr lang="en" sz="1200">
                <a:latin typeface="Open Sans"/>
                <a:ea typeface="Open Sans"/>
                <a:cs typeface="Open Sans"/>
                <a:sym typeface="Open Sans"/>
              </a:rPr>
              <a:t>We call </a:t>
            </a:r>
            <a:r>
              <a:rPr lang="en" sz="1200">
                <a:highlight>
                  <a:srgbClr val="434343"/>
                </a:highlight>
                <a:latin typeface="Open Sans"/>
                <a:ea typeface="Open Sans"/>
                <a:cs typeface="Open Sans"/>
                <a:sym typeface="Open Sans"/>
              </a:rPr>
              <a:t>ReactDOM.render()</a:t>
            </a:r>
            <a:r>
              <a:rPr lang="en" sz="1200">
                <a:latin typeface="Open Sans"/>
                <a:ea typeface="Open Sans"/>
                <a:cs typeface="Open Sans"/>
                <a:sym typeface="Open Sans"/>
              </a:rPr>
              <a:t> with the </a:t>
            </a:r>
            <a:r>
              <a:rPr lang="en" sz="1200">
                <a:highlight>
                  <a:srgbClr val="434343"/>
                </a:highlight>
                <a:latin typeface="Open Sans"/>
                <a:ea typeface="Open Sans"/>
                <a:cs typeface="Open Sans"/>
                <a:sym typeface="Open Sans"/>
              </a:rPr>
              <a:t>&lt;Welcome/&gt;</a:t>
            </a:r>
            <a:r>
              <a:rPr lang="en" sz="1200">
                <a:latin typeface="Open Sans"/>
                <a:ea typeface="Open Sans"/>
                <a:cs typeface="Open Sans"/>
                <a:sym typeface="Open Sans"/>
              </a:rPr>
              <a:t> element.</a:t>
            </a:r>
            <a:endParaRPr sz="1200">
              <a:latin typeface="Open Sans"/>
              <a:ea typeface="Open Sans"/>
              <a:cs typeface="Open Sans"/>
              <a:sym typeface="Open Sans"/>
            </a:endParaRPr>
          </a:p>
          <a:p>
            <a:pPr indent="-304800" lvl="0" marL="457200" rtl="0" algn="l">
              <a:spcBef>
                <a:spcPts val="1600"/>
              </a:spcBef>
              <a:spcAft>
                <a:spcPts val="0"/>
              </a:spcAft>
              <a:buSzPts val="1200"/>
              <a:buFont typeface="Open Sans"/>
              <a:buAutoNum type="arabicPeriod"/>
            </a:pPr>
            <a:r>
              <a:rPr lang="en" sz="1200">
                <a:latin typeface="Open Sans"/>
                <a:ea typeface="Open Sans"/>
                <a:cs typeface="Open Sans"/>
                <a:sym typeface="Open Sans"/>
              </a:rPr>
              <a:t>React calls the </a:t>
            </a:r>
            <a:r>
              <a:rPr lang="en" sz="1200">
                <a:highlight>
                  <a:srgbClr val="434343"/>
                </a:highlight>
                <a:latin typeface="Open Sans"/>
                <a:ea typeface="Open Sans"/>
                <a:cs typeface="Open Sans"/>
                <a:sym typeface="Open Sans"/>
              </a:rPr>
              <a:t>Welcome</a:t>
            </a:r>
            <a:r>
              <a:rPr lang="en" sz="1200">
                <a:latin typeface="Open Sans"/>
                <a:ea typeface="Open Sans"/>
                <a:cs typeface="Open Sans"/>
                <a:sym typeface="Open Sans"/>
              </a:rPr>
              <a:t> component.</a:t>
            </a:r>
            <a:endParaRPr sz="1200">
              <a:latin typeface="Open Sans"/>
              <a:ea typeface="Open Sans"/>
              <a:cs typeface="Open Sans"/>
              <a:sym typeface="Open Sans"/>
            </a:endParaRPr>
          </a:p>
          <a:p>
            <a:pPr indent="-304800" lvl="0" marL="457200" rtl="0" algn="l">
              <a:spcBef>
                <a:spcPts val="1600"/>
              </a:spcBef>
              <a:spcAft>
                <a:spcPts val="0"/>
              </a:spcAft>
              <a:buSzPts val="1200"/>
              <a:buFont typeface="Open Sans"/>
              <a:buAutoNum type="arabicPeriod"/>
            </a:pPr>
            <a:r>
              <a:rPr lang="en" sz="1200">
                <a:latin typeface="Open Sans"/>
                <a:ea typeface="Open Sans"/>
                <a:cs typeface="Open Sans"/>
                <a:sym typeface="Open Sans"/>
              </a:rPr>
              <a:t>Our </a:t>
            </a:r>
            <a:r>
              <a:rPr lang="en" sz="1200">
                <a:highlight>
                  <a:srgbClr val="434343"/>
                </a:highlight>
                <a:latin typeface="Open Sans"/>
                <a:ea typeface="Open Sans"/>
                <a:cs typeface="Open Sans"/>
                <a:sym typeface="Open Sans"/>
              </a:rPr>
              <a:t>Welcome</a:t>
            </a:r>
            <a:r>
              <a:rPr lang="en" sz="1200">
                <a:latin typeface="Open Sans"/>
                <a:ea typeface="Open Sans"/>
                <a:cs typeface="Open Sans"/>
                <a:sym typeface="Open Sans"/>
              </a:rPr>
              <a:t> component returns a </a:t>
            </a:r>
            <a:r>
              <a:rPr lang="en" sz="1200">
                <a:highlight>
                  <a:srgbClr val="434343"/>
                </a:highlight>
                <a:latin typeface="Open Sans"/>
                <a:ea typeface="Open Sans"/>
                <a:cs typeface="Open Sans"/>
                <a:sym typeface="Open Sans"/>
              </a:rPr>
              <a:t>&lt;h1&gt;Hello, </a:t>
            </a:r>
            <a:r>
              <a:rPr lang="en" sz="1200">
                <a:highlight>
                  <a:srgbClr val="434343"/>
                </a:highlight>
                <a:latin typeface="Open Sans"/>
                <a:ea typeface="Open Sans"/>
                <a:cs typeface="Open Sans"/>
                <a:sym typeface="Open Sans"/>
              </a:rPr>
              <a:t>3LO</a:t>
            </a:r>
            <a:r>
              <a:rPr lang="en" sz="1200">
                <a:highlight>
                  <a:srgbClr val="434343"/>
                </a:highlight>
                <a:latin typeface="Open Sans"/>
                <a:ea typeface="Open Sans"/>
                <a:cs typeface="Open Sans"/>
                <a:sym typeface="Open Sans"/>
              </a:rPr>
              <a:t>&lt;/h1&gt;</a:t>
            </a:r>
            <a:r>
              <a:rPr lang="en" sz="1200">
                <a:latin typeface="Open Sans"/>
                <a:ea typeface="Open Sans"/>
                <a:cs typeface="Open Sans"/>
                <a:sym typeface="Open Sans"/>
              </a:rPr>
              <a:t> element as the result.</a:t>
            </a:r>
            <a:endParaRPr sz="1200">
              <a:latin typeface="Open Sans"/>
              <a:ea typeface="Open Sans"/>
              <a:cs typeface="Open Sans"/>
              <a:sym typeface="Open Sans"/>
            </a:endParaRPr>
          </a:p>
          <a:p>
            <a:pPr indent="-304800" lvl="0" marL="457200" rtl="0" algn="l">
              <a:spcBef>
                <a:spcPts val="1600"/>
              </a:spcBef>
              <a:spcAft>
                <a:spcPts val="1600"/>
              </a:spcAft>
              <a:buSzPts val="1200"/>
              <a:buFont typeface="Open Sans"/>
              <a:buAutoNum type="arabicPeriod"/>
            </a:pPr>
            <a:r>
              <a:rPr lang="en" sz="1200">
                <a:latin typeface="Open Sans"/>
                <a:ea typeface="Open Sans"/>
                <a:cs typeface="Open Sans"/>
                <a:sym typeface="Open Sans"/>
              </a:rPr>
              <a:t>React DOM efficiently updates the DOM to match </a:t>
            </a:r>
            <a:r>
              <a:rPr lang="en" sz="1200">
                <a:highlight>
                  <a:srgbClr val="434343"/>
                </a:highlight>
                <a:latin typeface="Open Sans"/>
                <a:ea typeface="Open Sans"/>
                <a:cs typeface="Open Sans"/>
                <a:sym typeface="Open Sans"/>
              </a:rPr>
              <a:t>&lt;h1&gt;Hello, </a:t>
            </a:r>
            <a:r>
              <a:rPr lang="en" sz="1200">
                <a:highlight>
                  <a:srgbClr val="434343"/>
                </a:highlight>
                <a:latin typeface="Open Sans"/>
                <a:ea typeface="Open Sans"/>
                <a:cs typeface="Open Sans"/>
                <a:sym typeface="Open Sans"/>
              </a:rPr>
              <a:t>3LO</a:t>
            </a:r>
            <a:r>
              <a:rPr lang="en" sz="1200">
                <a:highlight>
                  <a:srgbClr val="434343"/>
                </a:highlight>
                <a:latin typeface="Open Sans"/>
                <a:ea typeface="Open Sans"/>
                <a:cs typeface="Open Sans"/>
                <a:sym typeface="Open Sans"/>
              </a:rPr>
              <a:t>&lt;/h1&gt;</a:t>
            </a:r>
            <a:r>
              <a:rPr lang="en" sz="1200">
                <a:latin typeface="Open Sans"/>
                <a:ea typeface="Open Sans"/>
                <a:cs typeface="Open Sans"/>
                <a:sym typeface="Open Sans"/>
              </a:rPr>
              <a:t>.</a:t>
            </a:r>
            <a:endParaRPr sz="1200">
              <a:latin typeface="Open Sans"/>
              <a:ea typeface="Open Sans"/>
              <a:cs typeface="Open Sans"/>
              <a:sym typeface="Open Sans"/>
            </a:endParaRPr>
          </a:p>
        </p:txBody>
      </p:sp>
      <p:sp>
        <p:nvSpPr>
          <p:cNvPr id="219" name="Google Shape;219;p35"/>
          <p:cNvSpPr txBox="1"/>
          <p:nvPr>
            <p:ph idx="1" type="body"/>
          </p:nvPr>
        </p:nvSpPr>
        <p:spPr>
          <a:xfrm>
            <a:off x="359075" y="1686401"/>
            <a:ext cx="3388800" cy="24384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C5A5C5"/>
                </a:solidFill>
                <a:latin typeface="Courier New"/>
                <a:ea typeface="Courier New"/>
                <a:cs typeface="Courier New"/>
                <a:sym typeface="Courier New"/>
              </a:rPr>
              <a:t>function</a:t>
            </a:r>
            <a:r>
              <a:rPr lang="en" sz="1050">
                <a:solidFill>
                  <a:srgbClr val="FFFFFF"/>
                </a:solidFill>
                <a:latin typeface="Courier New"/>
                <a:ea typeface="Courier New"/>
                <a:cs typeface="Courier New"/>
                <a:sym typeface="Courier New"/>
              </a:rPr>
              <a:t> </a:t>
            </a:r>
            <a:r>
              <a:rPr lang="en" sz="1050">
                <a:solidFill>
                  <a:srgbClr val="79B6F2"/>
                </a:solidFill>
                <a:latin typeface="Courier New"/>
                <a:ea typeface="Courier New"/>
                <a:cs typeface="Courier New"/>
                <a:sym typeface="Courier New"/>
              </a:rPr>
              <a:t>Welcome</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return</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&gt;</a:t>
            </a:r>
            <a:r>
              <a:rPr lang="en" sz="1050">
                <a:solidFill>
                  <a:srgbClr val="FFFFFF"/>
                </a:solidFill>
                <a:latin typeface="Courier New"/>
                <a:ea typeface="Courier New"/>
                <a:cs typeface="Courier New"/>
                <a:sym typeface="Courier New"/>
              </a:rPr>
              <a:t>Hello, 3LO</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br>
              <a:rPr lang="en" sz="1050">
                <a:solidFill>
                  <a:srgbClr val="FFFFFF"/>
                </a:solidFill>
                <a:latin typeface="Courier New"/>
                <a:ea typeface="Courier New"/>
                <a:cs typeface="Courier New"/>
                <a:sym typeface="Courier New"/>
              </a:rPr>
            </a:br>
            <a:r>
              <a:rPr lang="en" sz="1050">
                <a:solidFill>
                  <a:srgbClr val="C5A5C5"/>
                </a:solidFill>
                <a:latin typeface="Courier New"/>
                <a:ea typeface="Courier New"/>
                <a:cs typeface="Courier New"/>
                <a:sym typeface="Courier New"/>
              </a:rPr>
              <a:t>const</a:t>
            </a:r>
            <a:r>
              <a:rPr lang="en" sz="1050">
                <a:solidFill>
                  <a:srgbClr val="FFFFFF"/>
                </a:solidFill>
                <a:latin typeface="Courier New"/>
                <a:ea typeface="Courier New"/>
                <a:cs typeface="Courier New"/>
                <a:sym typeface="Courier New"/>
              </a:rPr>
              <a:t> element </a:t>
            </a:r>
            <a:r>
              <a:rPr lang="en" sz="1050">
                <a:solidFill>
                  <a:srgbClr val="D7DEEA"/>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Welcome</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endParaRPr sz="1050">
              <a:solidFill>
                <a:srgbClr val="FFFFFF"/>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1050">
                <a:solidFill>
                  <a:srgbClr val="FFFFFF"/>
                </a:solidFill>
                <a:latin typeface="Courier New"/>
                <a:ea typeface="Courier New"/>
                <a:cs typeface="Courier New"/>
                <a:sym typeface="Courier New"/>
              </a:rPr>
              <a:t>ReactDOM</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render</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element</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document</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getElementById</a:t>
            </a:r>
            <a:r>
              <a:rPr lang="en" sz="1050">
                <a:solidFill>
                  <a:srgbClr val="88C6BE"/>
                </a:solidFill>
                <a:latin typeface="Courier New"/>
                <a:ea typeface="Courier New"/>
                <a:cs typeface="Courier New"/>
                <a:sym typeface="Courier New"/>
              </a:rPr>
              <a:t>(</a:t>
            </a:r>
            <a:r>
              <a:rPr lang="en" sz="1050">
                <a:solidFill>
                  <a:srgbClr val="8DC891"/>
                </a:solidFill>
                <a:latin typeface="Courier New"/>
                <a:ea typeface="Courier New"/>
                <a:cs typeface="Courier New"/>
                <a:sym typeface="Courier New"/>
              </a:rPr>
              <a:t>'root'</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endParaRPr sz="1050">
              <a:solidFill>
                <a:srgbClr val="88C6BE"/>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50">
              <a:solidFill>
                <a:srgbClr val="C5A5C5"/>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Class </a:t>
            </a:r>
            <a:r>
              <a:rPr lang="en">
                <a:latin typeface="Open Sans"/>
                <a:ea typeface="Open Sans"/>
                <a:cs typeface="Open Sans"/>
                <a:sym typeface="Open Sans"/>
              </a:rPr>
              <a:t>component</a:t>
            </a:r>
            <a:endParaRPr>
              <a:solidFill>
                <a:srgbClr val="FFFF00"/>
              </a:solidFill>
              <a:latin typeface="Open Sans"/>
              <a:ea typeface="Open Sans"/>
              <a:cs typeface="Open Sans"/>
              <a:sym typeface="Open Sans"/>
            </a:endParaRPr>
          </a:p>
        </p:txBody>
      </p:sp>
      <p:pic>
        <p:nvPicPr>
          <p:cNvPr id="225" name="Google Shape;225;p36"/>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226" name="Google Shape;226;p36"/>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227" name="Google Shape;22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28" name="Google Shape;228;p36"/>
          <p:cNvSpPr txBox="1"/>
          <p:nvPr>
            <p:ph idx="1" type="body"/>
          </p:nvPr>
        </p:nvSpPr>
        <p:spPr>
          <a:xfrm>
            <a:off x="359075" y="1686401"/>
            <a:ext cx="3388800" cy="24384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C5A5C5"/>
                </a:solidFill>
                <a:latin typeface="Courier New"/>
                <a:ea typeface="Courier New"/>
                <a:cs typeface="Courier New"/>
                <a:sym typeface="Courier New"/>
              </a:rPr>
              <a:t>function</a:t>
            </a:r>
            <a:r>
              <a:rPr lang="en" sz="1050">
                <a:solidFill>
                  <a:srgbClr val="FFFFFF"/>
                </a:solidFill>
                <a:latin typeface="Courier New"/>
                <a:ea typeface="Courier New"/>
                <a:cs typeface="Courier New"/>
                <a:sym typeface="Courier New"/>
              </a:rPr>
              <a:t> </a:t>
            </a:r>
            <a:r>
              <a:rPr lang="en" sz="1050">
                <a:solidFill>
                  <a:srgbClr val="79B6F2"/>
                </a:solidFill>
                <a:latin typeface="Courier New"/>
                <a:ea typeface="Courier New"/>
                <a:cs typeface="Courier New"/>
                <a:sym typeface="Courier New"/>
              </a:rPr>
              <a:t>Welcome</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return</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&gt;</a:t>
            </a:r>
            <a:r>
              <a:rPr lang="en" sz="1050">
                <a:solidFill>
                  <a:srgbClr val="FFFFFF"/>
                </a:solidFill>
                <a:latin typeface="Courier New"/>
                <a:ea typeface="Courier New"/>
                <a:cs typeface="Courier New"/>
                <a:sym typeface="Courier New"/>
              </a:rPr>
              <a:t>Hello, 3LO</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br>
              <a:rPr lang="en" sz="1050">
                <a:solidFill>
                  <a:srgbClr val="FFFFFF"/>
                </a:solidFill>
                <a:latin typeface="Courier New"/>
                <a:ea typeface="Courier New"/>
                <a:cs typeface="Courier New"/>
                <a:sym typeface="Courier New"/>
              </a:rPr>
            </a:br>
            <a:r>
              <a:rPr lang="en" sz="1050">
                <a:solidFill>
                  <a:srgbClr val="C5A5C5"/>
                </a:solidFill>
                <a:latin typeface="Courier New"/>
                <a:ea typeface="Courier New"/>
                <a:cs typeface="Courier New"/>
                <a:sym typeface="Courier New"/>
              </a:rPr>
              <a:t>const</a:t>
            </a:r>
            <a:r>
              <a:rPr lang="en" sz="1050">
                <a:solidFill>
                  <a:srgbClr val="FFFFFF"/>
                </a:solidFill>
                <a:latin typeface="Courier New"/>
                <a:ea typeface="Courier New"/>
                <a:cs typeface="Courier New"/>
                <a:sym typeface="Courier New"/>
              </a:rPr>
              <a:t> element </a:t>
            </a:r>
            <a:r>
              <a:rPr lang="en" sz="1050">
                <a:solidFill>
                  <a:srgbClr val="D7DEEA"/>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Welcome</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endParaRPr sz="1050">
              <a:solidFill>
                <a:srgbClr val="FFFFFF"/>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1050">
                <a:solidFill>
                  <a:srgbClr val="FFFFFF"/>
                </a:solidFill>
                <a:latin typeface="Courier New"/>
                <a:ea typeface="Courier New"/>
                <a:cs typeface="Courier New"/>
                <a:sym typeface="Courier New"/>
              </a:rPr>
              <a:t>ReactDOM</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render</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element</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document</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getElementById</a:t>
            </a:r>
            <a:r>
              <a:rPr lang="en" sz="1050">
                <a:solidFill>
                  <a:srgbClr val="88C6BE"/>
                </a:solidFill>
                <a:latin typeface="Courier New"/>
                <a:ea typeface="Courier New"/>
                <a:cs typeface="Courier New"/>
                <a:sym typeface="Courier New"/>
              </a:rPr>
              <a:t>(</a:t>
            </a:r>
            <a:r>
              <a:rPr lang="en" sz="1050">
                <a:solidFill>
                  <a:srgbClr val="8DC891"/>
                </a:solidFill>
                <a:latin typeface="Courier New"/>
                <a:ea typeface="Courier New"/>
                <a:cs typeface="Courier New"/>
                <a:sym typeface="Courier New"/>
              </a:rPr>
              <a:t>'root'</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endParaRPr sz="1050">
              <a:solidFill>
                <a:srgbClr val="88C6BE"/>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50">
              <a:solidFill>
                <a:srgbClr val="C5A5C5"/>
              </a:solidFill>
              <a:latin typeface="Courier New"/>
              <a:ea typeface="Courier New"/>
              <a:cs typeface="Courier New"/>
              <a:sym typeface="Courier New"/>
            </a:endParaRPr>
          </a:p>
        </p:txBody>
      </p:sp>
      <p:sp>
        <p:nvSpPr>
          <p:cNvPr id="229" name="Google Shape;229;p36"/>
          <p:cNvSpPr txBox="1"/>
          <p:nvPr>
            <p:ph idx="1" type="body"/>
          </p:nvPr>
        </p:nvSpPr>
        <p:spPr>
          <a:xfrm>
            <a:off x="4707575" y="1351150"/>
            <a:ext cx="3765000" cy="31089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C5A5C5"/>
                </a:solidFill>
                <a:latin typeface="Courier New"/>
                <a:ea typeface="Courier New"/>
                <a:cs typeface="Courier New"/>
                <a:sym typeface="Courier New"/>
              </a:rPr>
              <a:t>class</a:t>
            </a:r>
            <a:r>
              <a:rPr lang="en" sz="1050">
                <a:solidFill>
                  <a:srgbClr val="FFFFFF"/>
                </a:solidFill>
                <a:latin typeface="Courier New"/>
                <a:ea typeface="Courier New"/>
                <a:cs typeface="Courier New"/>
                <a:sym typeface="Courier New"/>
              </a:rPr>
              <a:t> </a:t>
            </a:r>
            <a:r>
              <a:rPr lang="en" sz="1050">
                <a:solidFill>
                  <a:srgbClr val="FAC863"/>
                </a:solidFill>
                <a:latin typeface="Courier New"/>
                <a:ea typeface="Courier New"/>
                <a:cs typeface="Courier New"/>
                <a:sym typeface="Courier New"/>
              </a:rPr>
              <a:t>Welcome</a:t>
            </a: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extends</a:t>
            </a:r>
            <a:r>
              <a:rPr lang="en" sz="1050">
                <a:solidFill>
                  <a:srgbClr val="FFFFFF"/>
                </a:solidFill>
                <a:latin typeface="Courier New"/>
                <a:ea typeface="Courier New"/>
                <a:cs typeface="Courier New"/>
                <a:sym typeface="Courier New"/>
              </a:rPr>
              <a:t> </a:t>
            </a:r>
            <a:r>
              <a:rPr lang="en" sz="1050">
                <a:solidFill>
                  <a:srgbClr val="FAC863"/>
                </a:solidFill>
                <a:latin typeface="Courier New"/>
                <a:ea typeface="Courier New"/>
                <a:cs typeface="Courier New"/>
                <a:sym typeface="Courier New"/>
              </a:rPr>
              <a:t>React</a:t>
            </a:r>
            <a:r>
              <a:rPr lang="en" sz="1050">
                <a:solidFill>
                  <a:srgbClr val="88C6BE"/>
                </a:solidFill>
                <a:latin typeface="Courier New"/>
                <a:ea typeface="Courier New"/>
                <a:cs typeface="Courier New"/>
                <a:sym typeface="Courier New"/>
              </a:rPr>
              <a:t>.</a:t>
            </a:r>
            <a:r>
              <a:rPr lang="en" sz="1050">
                <a:solidFill>
                  <a:srgbClr val="FAC863"/>
                </a:solidFill>
                <a:latin typeface="Courier New"/>
                <a:ea typeface="Courier New"/>
                <a:cs typeface="Courier New"/>
                <a:sym typeface="Courier New"/>
              </a:rPr>
              <a:t>Component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79B6F2"/>
                </a:solidFill>
                <a:latin typeface="Courier New"/>
                <a:ea typeface="Courier New"/>
                <a:cs typeface="Courier New"/>
                <a:sym typeface="Courier New"/>
              </a:rPr>
              <a:t>render</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return</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div</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&gt;</a:t>
            </a:r>
            <a:r>
              <a:rPr lang="en" sz="1050">
                <a:solidFill>
                  <a:srgbClr val="FFFFFF"/>
                </a:solidFill>
                <a:latin typeface="Courier New"/>
                <a:ea typeface="Courier New"/>
                <a:cs typeface="Courier New"/>
                <a:sym typeface="Courier New"/>
              </a:rPr>
              <a:t>Hello, 3LO!</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div</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ReactDOM</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render</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Welcome</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document</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getElementById</a:t>
            </a:r>
            <a:r>
              <a:rPr lang="en" sz="1050">
                <a:solidFill>
                  <a:srgbClr val="88C6BE"/>
                </a:solidFill>
                <a:latin typeface="Courier New"/>
                <a:ea typeface="Courier New"/>
                <a:cs typeface="Courier New"/>
                <a:sym typeface="Courier New"/>
              </a:rPr>
              <a:t>(</a:t>
            </a:r>
            <a:r>
              <a:rPr lang="en" sz="1050">
                <a:solidFill>
                  <a:srgbClr val="8DC891"/>
                </a:solidFill>
                <a:latin typeface="Courier New"/>
                <a:ea typeface="Courier New"/>
                <a:cs typeface="Courier New"/>
                <a:sym typeface="Courier New"/>
              </a:rPr>
              <a:t>'root'</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endParaRPr sz="1050">
              <a:solidFill>
                <a:srgbClr val="88C6BE"/>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50">
              <a:solidFill>
                <a:srgbClr val="C5A5C5"/>
              </a:solidFill>
              <a:latin typeface="Courier New"/>
              <a:ea typeface="Courier New"/>
              <a:cs typeface="Courier New"/>
              <a:sym typeface="Courier New"/>
            </a:endParaRPr>
          </a:p>
        </p:txBody>
      </p:sp>
      <p:cxnSp>
        <p:nvCxnSpPr>
          <p:cNvPr id="230" name="Google Shape;230;p36"/>
          <p:cNvCxnSpPr>
            <a:stCxn id="228" idx="3"/>
            <a:endCxn id="229" idx="1"/>
          </p:cNvCxnSpPr>
          <p:nvPr/>
        </p:nvCxnSpPr>
        <p:spPr>
          <a:xfrm>
            <a:off x="3747875" y="2905601"/>
            <a:ext cx="959700" cy="0"/>
          </a:xfrm>
          <a:prstGeom prst="straightConnector1">
            <a:avLst/>
          </a:prstGeom>
          <a:noFill/>
          <a:ln cap="flat" cmpd="sng" w="38100">
            <a:solidFill>
              <a:srgbClr val="FFFFFF"/>
            </a:solidFill>
            <a:prstDash val="solid"/>
            <a:round/>
            <a:headEnd len="med" w="med" type="none"/>
            <a:tailEnd len="med" w="med" type="triangle"/>
          </a:ln>
        </p:spPr>
      </p:cxnSp>
      <p:sp>
        <p:nvSpPr>
          <p:cNvPr id="231" name="Google Shape;231;p36"/>
          <p:cNvSpPr txBox="1"/>
          <p:nvPr/>
        </p:nvSpPr>
        <p:spPr>
          <a:xfrm>
            <a:off x="359075" y="1274875"/>
            <a:ext cx="1699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300">
                <a:solidFill>
                  <a:srgbClr val="FFFF00"/>
                </a:solidFill>
                <a:latin typeface="Open Sans"/>
                <a:ea typeface="Open Sans"/>
                <a:cs typeface="Open Sans"/>
                <a:sym typeface="Open Sans"/>
              </a:rPr>
              <a:t>function component</a:t>
            </a:r>
            <a:endParaRPr i="1">
              <a:solidFill>
                <a:srgbClr val="FFFF00"/>
              </a:solidFill>
              <a:latin typeface="Open Sans"/>
              <a:ea typeface="Open Sans"/>
              <a:cs typeface="Open Sans"/>
              <a:sym typeface="Open Sans"/>
            </a:endParaRPr>
          </a:p>
        </p:txBody>
      </p:sp>
      <p:sp>
        <p:nvSpPr>
          <p:cNvPr id="232" name="Google Shape;232;p36"/>
          <p:cNvSpPr txBox="1"/>
          <p:nvPr/>
        </p:nvSpPr>
        <p:spPr>
          <a:xfrm>
            <a:off x="4707575" y="947563"/>
            <a:ext cx="1699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300">
                <a:solidFill>
                  <a:srgbClr val="FFFF00"/>
                </a:solidFill>
                <a:latin typeface="Open Sans"/>
                <a:ea typeface="Open Sans"/>
                <a:cs typeface="Open Sans"/>
                <a:sym typeface="Open Sans"/>
              </a:rPr>
              <a:t>class component</a:t>
            </a:r>
            <a:endParaRPr i="1">
              <a:solidFill>
                <a:srgbClr val="FFFF00"/>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Props</a:t>
            </a:r>
            <a:endParaRPr>
              <a:solidFill>
                <a:srgbClr val="FFFF00"/>
              </a:solidFill>
              <a:latin typeface="Open Sans"/>
              <a:ea typeface="Open Sans"/>
              <a:cs typeface="Open Sans"/>
              <a:sym typeface="Open Sans"/>
            </a:endParaRPr>
          </a:p>
        </p:txBody>
      </p:sp>
      <p:pic>
        <p:nvPicPr>
          <p:cNvPr id="238" name="Google Shape;238;p37"/>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239" name="Google Shape;239;p37"/>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240" name="Google Shape;240;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41" name="Google Shape;241;p37"/>
          <p:cNvSpPr txBox="1"/>
          <p:nvPr>
            <p:ph idx="1" type="body"/>
          </p:nvPr>
        </p:nvSpPr>
        <p:spPr>
          <a:xfrm>
            <a:off x="2689500" y="1075925"/>
            <a:ext cx="3765000" cy="35301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C5A5C5"/>
                </a:solidFill>
                <a:latin typeface="Courier New"/>
                <a:ea typeface="Courier New"/>
                <a:cs typeface="Courier New"/>
                <a:sym typeface="Courier New"/>
              </a:rPr>
              <a:t>class</a:t>
            </a:r>
            <a:r>
              <a:rPr lang="en" sz="1050">
                <a:solidFill>
                  <a:srgbClr val="FFFFFF"/>
                </a:solidFill>
                <a:latin typeface="Courier New"/>
                <a:ea typeface="Courier New"/>
                <a:cs typeface="Courier New"/>
                <a:sym typeface="Courier New"/>
              </a:rPr>
              <a:t> </a:t>
            </a:r>
            <a:r>
              <a:rPr lang="en" sz="1050">
                <a:solidFill>
                  <a:srgbClr val="FAC863"/>
                </a:solidFill>
                <a:latin typeface="Courier New"/>
                <a:ea typeface="Courier New"/>
                <a:cs typeface="Courier New"/>
                <a:sym typeface="Courier New"/>
              </a:rPr>
              <a:t>Clock</a:t>
            </a: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extends</a:t>
            </a:r>
            <a:r>
              <a:rPr lang="en" sz="1050">
                <a:solidFill>
                  <a:srgbClr val="FFFFFF"/>
                </a:solidFill>
                <a:latin typeface="Courier New"/>
                <a:ea typeface="Courier New"/>
                <a:cs typeface="Courier New"/>
                <a:sym typeface="Courier New"/>
              </a:rPr>
              <a:t> </a:t>
            </a:r>
            <a:r>
              <a:rPr lang="en" sz="1050">
                <a:solidFill>
                  <a:srgbClr val="FAC863"/>
                </a:solidFill>
                <a:latin typeface="Courier New"/>
                <a:ea typeface="Courier New"/>
                <a:cs typeface="Courier New"/>
                <a:sym typeface="Courier New"/>
              </a:rPr>
              <a:t>React</a:t>
            </a:r>
            <a:r>
              <a:rPr lang="en" sz="1050">
                <a:solidFill>
                  <a:srgbClr val="88C6BE"/>
                </a:solidFill>
                <a:latin typeface="Courier New"/>
                <a:ea typeface="Courier New"/>
                <a:cs typeface="Courier New"/>
                <a:sym typeface="Courier New"/>
              </a:rPr>
              <a:t>.</a:t>
            </a:r>
            <a:r>
              <a:rPr lang="en" sz="1050">
                <a:solidFill>
                  <a:srgbClr val="FAC863"/>
                </a:solidFill>
                <a:latin typeface="Courier New"/>
                <a:ea typeface="Courier New"/>
                <a:cs typeface="Courier New"/>
                <a:sym typeface="Courier New"/>
              </a:rPr>
              <a:t>Component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79B6F2"/>
                </a:solidFill>
                <a:latin typeface="Courier New"/>
                <a:ea typeface="Courier New"/>
                <a:cs typeface="Courier New"/>
                <a:sym typeface="Courier New"/>
              </a:rPr>
              <a:t>render</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return</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div</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&gt;</a:t>
            </a:r>
            <a:r>
              <a:rPr lang="en" sz="1050">
                <a:solidFill>
                  <a:srgbClr val="FFFFFF"/>
                </a:solidFill>
                <a:latin typeface="Courier New"/>
                <a:ea typeface="Courier New"/>
                <a:cs typeface="Courier New"/>
                <a:sym typeface="Courier New"/>
              </a:rPr>
              <a:t>Hello, 3LO!</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h2</a:t>
            </a:r>
            <a:r>
              <a:rPr lang="en" sz="1050">
                <a:solidFill>
                  <a:srgbClr val="88C6BE"/>
                </a:solidFill>
                <a:latin typeface="Courier New"/>
                <a:ea typeface="Courier New"/>
                <a:cs typeface="Courier New"/>
                <a:sym typeface="Courier New"/>
              </a:rPr>
              <a:t>&gt;</a:t>
            </a:r>
            <a:r>
              <a:rPr lang="en" sz="1050">
                <a:solidFill>
                  <a:srgbClr val="FFFFFF"/>
                </a:solidFill>
                <a:latin typeface="Courier New"/>
                <a:ea typeface="Courier New"/>
                <a:cs typeface="Courier New"/>
                <a:sym typeface="Courier New"/>
              </a:rPr>
              <a:t>It is </a:t>
            </a:r>
            <a:r>
              <a:rPr lang="en" sz="1050">
                <a:solidFill>
                  <a:srgbClr val="88C6BE"/>
                </a:solidFill>
                <a:latin typeface="Courier New"/>
                <a:ea typeface="Courier New"/>
                <a:cs typeface="Courier New"/>
                <a:sym typeface="Courier New"/>
              </a:rPr>
              <a:t>{</a:t>
            </a:r>
            <a:r>
              <a:rPr lang="en" sz="1050">
                <a:solidFill>
                  <a:srgbClr val="C5A5C5"/>
                </a:solidFill>
                <a:highlight>
                  <a:srgbClr val="434343"/>
                </a:highlight>
                <a:latin typeface="Courier New"/>
                <a:ea typeface="Courier New"/>
                <a:cs typeface="Courier New"/>
                <a:sym typeface="Courier New"/>
              </a:rPr>
              <a:t>this</a:t>
            </a:r>
            <a:r>
              <a:rPr lang="en" sz="1050">
                <a:solidFill>
                  <a:srgbClr val="88C6BE"/>
                </a:solidFill>
                <a:highlight>
                  <a:srgbClr val="434343"/>
                </a:highlight>
                <a:latin typeface="Courier New"/>
                <a:ea typeface="Courier New"/>
                <a:cs typeface="Courier New"/>
                <a:sym typeface="Courier New"/>
              </a:rPr>
              <a:t>.</a:t>
            </a:r>
            <a:r>
              <a:rPr lang="en" sz="1050">
                <a:solidFill>
                  <a:srgbClr val="FFFFFF"/>
                </a:solidFill>
                <a:highlight>
                  <a:srgbClr val="434343"/>
                </a:highlight>
                <a:latin typeface="Courier New"/>
                <a:ea typeface="Courier New"/>
                <a:cs typeface="Courier New"/>
                <a:sym typeface="Courier New"/>
              </a:rPr>
              <a:t>props</a:t>
            </a:r>
            <a:r>
              <a:rPr lang="en" sz="1050">
                <a:solidFill>
                  <a:srgbClr val="88C6BE"/>
                </a:solidFill>
                <a:highlight>
                  <a:srgbClr val="434343"/>
                </a:highlight>
                <a:latin typeface="Courier New"/>
                <a:ea typeface="Courier New"/>
                <a:cs typeface="Courier New"/>
                <a:sym typeface="Courier New"/>
              </a:rPr>
              <a:t>.</a:t>
            </a:r>
            <a:r>
              <a:rPr lang="en" sz="1050">
                <a:solidFill>
                  <a:srgbClr val="FFFFFF"/>
                </a:solidFill>
                <a:highlight>
                  <a:srgbClr val="434343"/>
                </a:highlight>
                <a:latin typeface="Courier New"/>
                <a:ea typeface="Courier New"/>
                <a:cs typeface="Courier New"/>
                <a:sym typeface="Courier New"/>
              </a:rPr>
              <a:t>date</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toLocaleTimeString</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h2</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div</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ReactDOM</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render</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Clock </a:t>
            </a:r>
            <a:r>
              <a:rPr lang="en" sz="1050">
                <a:solidFill>
                  <a:srgbClr val="C5A5C5"/>
                </a:solidFill>
                <a:highlight>
                  <a:srgbClr val="434343"/>
                </a:highlight>
                <a:latin typeface="Courier New"/>
                <a:ea typeface="Courier New"/>
                <a:cs typeface="Courier New"/>
                <a:sym typeface="Courier New"/>
              </a:rPr>
              <a:t>date</a:t>
            </a:r>
            <a:r>
              <a:rPr lang="en" sz="1050">
                <a:solidFill>
                  <a:srgbClr val="88C6BE"/>
                </a:solidFill>
                <a:highlight>
                  <a:srgbClr val="434343"/>
                </a:highlight>
                <a:latin typeface="Courier New"/>
                <a:ea typeface="Courier New"/>
                <a:cs typeface="Courier New"/>
                <a:sym typeface="Courier New"/>
              </a:rPr>
              <a:t>={</a:t>
            </a:r>
            <a:r>
              <a:rPr lang="en" sz="1050">
                <a:solidFill>
                  <a:srgbClr val="C5A5C5"/>
                </a:solidFill>
                <a:highlight>
                  <a:srgbClr val="434343"/>
                </a:highlight>
                <a:latin typeface="Courier New"/>
                <a:ea typeface="Courier New"/>
                <a:cs typeface="Courier New"/>
                <a:sym typeface="Courier New"/>
              </a:rPr>
              <a:t>new</a:t>
            </a:r>
            <a:r>
              <a:rPr lang="en" sz="1050">
                <a:solidFill>
                  <a:srgbClr val="FC929E"/>
                </a:solidFill>
                <a:highlight>
                  <a:srgbClr val="434343"/>
                </a:highlight>
                <a:latin typeface="Courier New"/>
                <a:ea typeface="Courier New"/>
                <a:cs typeface="Courier New"/>
                <a:sym typeface="Courier New"/>
              </a:rPr>
              <a:t> </a:t>
            </a:r>
            <a:r>
              <a:rPr lang="en" sz="1050">
                <a:solidFill>
                  <a:srgbClr val="FAC863"/>
                </a:solidFill>
                <a:highlight>
                  <a:srgbClr val="434343"/>
                </a:highlight>
                <a:latin typeface="Courier New"/>
                <a:ea typeface="Courier New"/>
                <a:cs typeface="Courier New"/>
                <a:sym typeface="Courier New"/>
              </a:rPr>
              <a:t>Date</a:t>
            </a:r>
            <a:r>
              <a:rPr lang="en" sz="1050">
                <a:solidFill>
                  <a:srgbClr val="88C6BE"/>
                </a:solidFill>
                <a:highlight>
                  <a:srgbClr val="434343"/>
                </a:highlight>
                <a:latin typeface="Courier New"/>
                <a:ea typeface="Courier New"/>
                <a:cs typeface="Courier New"/>
                <a:sym typeface="Courier New"/>
              </a:rPr>
              <a:t>()}</a:t>
            </a:r>
            <a:r>
              <a:rPr lang="en" sz="1050">
                <a:solidFill>
                  <a:srgbClr val="FC929E"/>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document</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getElementById</a:t>
            </a:r>
            <a:r>
              <a:rPr lang="en" sz="1050">
                <a:solidFill>
                  <a:srgbClr val="88C6BE"/>
                </a:solidFill>
                <a:latin typeface="Courier New"/>
                <a:ea typeface="Courier New"/>
                <a:cs typeface="Courier New"/>
                <a:sym typeface="Courier New"/>
              </a:rPr>
              <a:t>(</a:t>
            </a:r>
            <a:r>
              <a:rPr lang="en" sz="1050">
                <a:solidFill>
                  <a:srgbClr val="8DC891"/>
                </a:solidFill>
                <a:latin typeface="Courier New"/>
                <a:ea typeface="Courier New"/>
                <a:cs typeface="Courier New"/>
                <a:sym typeface="Courier New"/>
              </a:rPr>
              <a:t>'root'</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endParaRPr sz="1050">
              <a:solidFill>
                <a:srgbClr val="88C6BE"/>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50">
              <a:solidFill>
                <a:srgbClr val="C5A5C5"/>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45" name="Shape 245"/>
        <p:cNvGrpSpPr/>
        <p:nvPr/>
      </p:nvGrpSpPr>
      <p:grpSpPr>
        <a:xfrm>
          <a:off x="0" y="0"/>
          <a:ext cx="0" cy="0"/>
          <a:chOff x="0" y="0"/>
          <a:chExt cx="0" cy="0"/>
        </a:xfrm>
      </p:grpSpPr>
      <p:pic>
        <p:nvPicPr>
          <p:cNvPr id="246" name="Google Shape;246;p38"/>
          <p:cNvPicPr preferRelativeResize="0"/>
          <p:nvPr/>
        </p:nvPicPr>
        <p:blipFill>
          <a:blip r:embed="rId3">
            <a:alphaModFix/>
          </a:blip>
          <a:stretch>
            <a:fillRect/>
          </a:stretch>
        </p:blipFill>
        <p:spPr>
          <a:xfrm>
            <a:off x="311700" y="326725"/>
            <a:ext cx="3186401" cy="1793304"/>
          </a:xfrm>
          <a:prstGeom prst="rect">
            <a:avLst/>
          </a:prstGeom>
          <a:noFill/>
          <a:ln cap="flat" cmpd="sng" w="9525">
            <a:solidFill>
              <a:srgbClr val="FFFFFF"/>
            </a:solidFill>
            <a:prstDash val="solid"/>
            <a:round/>
            <a:headEnd len="sm" w="sm" type="none"/>
            <a:tailEnd len="sm" w="sm" type="none"/>
          </a:ln>
        </p:spPr>
      </p:pic>
      <p:pic>
        <p:nvPicPr>
          <p:cNvPr id="247" name="Google Shape;247;p38"/>
          <p:cNvPicPr preferRelativeResize="0"/>
          <p:nvPr/>
        </p:nvPicPr>
        <p:blipFill>
          <a:blip r:embed="rId4">
            <a:alphaModFix/>
          </a:blip>
          <a:stretch>
            <a:fillRect/>
          </a:stretch>
        </p:blipFill>
        <p:spPr>
          <a:xfrm>
            <a:off x="2082097" y="1614913"/>
            <a:ext cx="3395725" cy="1913663"/>
          </a:xfrm>
          <a:prstGeom prst="rect">
            <a:avLst/>
          </a:prstGeom>
          <a:noFill/>
          <a:ln cap="flat" cmpd="sng" w="9525">
            <a:solidFill>
              <a:srgbClr val="FFFFFF"/>
            </a:solidFill>
            <a:prstDash val="solid"/>
            <a:round/>
            <a:headEnd len="sm" w="sm" type="none"/>
            <a:tailEnd len="sm" w="sm" type="none"/>
          </a:ln>
        </p:spPr>
      </p:pic>
      <p:cxnSp>
        <p:nvCxnSpPr>
          <p:cNvPr id="248" name="Google Shape;248;p38"/>
          <p:cNvCxnSpPr/>
          <p:nvPr/>
        </p:nvCxnSpPr>
        <p:spPr>
          <a:xfrm rot="10800000">
            <a:off x="1188025" y="1498550"/>
            <a:ext cx="1560900" cy="1160400"/>
          </a:xfrm>
          <a:prstGeom prst="straightConnector1">
            <a:avLst/>
          </a:prstGeom>
          <a:noFill/>
          <a:ln cap="flat" cmpd="sng" w="28575">
            <a:solidFill>
              <a:srgbClr val="FFED1E"/>
            </a:solidFill>
            <a:prstDash val="solid"/>
            <a:round/>
            <a:headEnd len="med" w="med" type="none"/>
            <a:tailEnd len="med" w="med" type="triangle"/>
          </a:ln>
        </p:spPr>
      </p:cxnSp>
      <p:cxnSp>
        <p:nvCxnSpPr>
          <p:cNvPr id="249" name="Google Shape;249;p38"/>
          <p:cNvCxnSpPr/>
          <p:nvPr/>
        </p:nvCxnSpPr>
        <p:spPr>
          <a:xfrm>
            <a:off x="1809650" y="1139550"/>
            <a:ext cx="1643700" cy="1146600"/>
          </a:xfrm>
          <a:prstGeom prst="straightConnector1">
            <a:avLst/>
          </a:prstGeom>
          <a:noFill/>
          <a:ln cap="flat" cmpd="sng" w="28575">
            <a:solidFill>
              <a:srgbClr val="4A86E8"/>
            </a:solidFill>
            <a:prstDash val="solid"/>
            <a:round/>
            <a:headEnd len="med" w="med" type="none"/>
            <a:tailEnd len="med" w="med" type="triangle"/>
          </a:ln>
        </p:spPr>
      </p:cxnSp>
      <p:sp>
        <p:nvSpPr>
          <p:cNvPr id="250" name="Google Shape;250;p38"/>
          <p:cNvSpPr txBox="1"/>
          <p:nvPr/>
        </p:nvSpPr>
        <p:spPr>
          <a:xfrm>
            <a:off x="4049925" y="635825"/>
            <a:ext cx="28641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8"/>
          <p:cNvSpPr txBox="1"/>
          <p:nvPr/>
        </p:nvSpPr>
        <p:spPr>
          <a:xfrm>
            <a:off x="924625" y="3737175"/>
            <a:ext cx="2805300" cy="61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rgbClr val="4A86E8"/>
                </a:solidFill>
                <a:latin typeface="Open Sans"/>
                <a:ea typeface="Open Sans"/>
                <a:cs typeface="Open Sans"/>
                <a:sym typeface="Open Sans"/>
              </a:rPr>
              <a:t>Data flows down</a:t>
            </a:r>
            <a:endParaRPr i="1" sz="1800">
              <a:solidFill>
                <a:srgbClr val="4A86E8"/>
              </a:solidFill>
              <a:latin typeface="Open Sans"/>
              <a:ea typeface="Open Sans"/>
              <a:cs typeface="Open Sans"/>
              <a:sym typeface="Open Sans"/>
            </a:endParaRPr>
          </a:p>
        </p:txBody>
      </p:sp>
      <p:pic>
        <p:nvPicPr>
          <p:cNvPr id="252" name="Google Shape;252;p38"/>
          <p:cNvPicPr preferRelativeResize="0"/>
          <p:nvPr/>
        </p:nvPicPr>
        <p:blipFill>
          <a:blip r:embed="rId5">
            <a:alphaModFix/>
          </a:blip>
          <a:stretch>
            <a:fillRect/>
          </a:stretch>
        </p:blipFill>
        <p:spPr>
          <a:xfrm>
            <a:off x="4943190" y="2984450"/>
            <a:ext cx="3529272" cy="1676400"/>
          </a:xfrm>
          <a:prstGeom prst="rect">
            <a:avLst/>
          </a:prstGeom>
          <a:noFill/>
          <a:ln cap="flat" cmpd="sng" w="9525">
            <a:solidFill>
              <a:srgbClr val="FFFFFF"/>
            </a:solidFill>
            <a:prstDash val="solid"/>
            <a:round/>
            <a:headEnd len="sm" w="sm" type="none"/>
            <a:tailEnd len="sm" w="sm" type="none"/>
          </a:ln>
        </p:spPr>
      </p:pic>
      <p:sp>
        <p:nvSpPr>
          <p:cNvPr id="253" name="Google Shape;253;p38"/>
          <p:cNvSpPr txBox="1"/>
          <p:nvPr/>
        </p:nvSpPr>
        <p:spPr>
          <a:xfrm>
            <a:off x="5565213" y="635825"/>
            <a:ext cx="2628000" cy="61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rgbClr val="FFED1E"/>
                </a:solidFill>
                <a:latin typeface="Open Sans"/>
                <a:ea typeface="Open Sans"/>
                <a:cs typeface="Open Sans"/>
                <a:sym typeface="Open Sans"/>
              </a:rPr>
              <a:t>Events flows up</a:t>
            </a:r>
            <a:endParaRPr i="1" sz="1800">
              <a:solidFill>
                <a:srgbClr val="FFED1E"/>
              </a:solidFill>
              <a:latin typeface="Open Sans"/>
              <a:ea typeface="Open Sans"/>
              <a:cs typeface="Open Sans"/>
              <a:sym typeface="Open Sans"/>
            </a:endParaRPr>
          </a:p>
        </p:txBody>
      </p:sp>
      <p:sp>
        <p:nvSpPr>
          <p:cNvPr id="254" name="Google Shape;254;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55" name="Google Shape;255;p38"/>
          <p:cNvPicPr preferRelativeResize="0"/>
          <p:nvPr/>
        </p:nvPicPr>
        <p:blipFill rotWithShape="1">
          <a:blip r:embed="rId6">
            <a:alphaModFix/>
          </a:blip>
          <a:srcRect b="46129" l="0" r="0" t="5026"/>
          <a:stretch/>
        </p:blipFill>
        <p:spPr>
          <a:xfrm>
            <a:off x="311700" y="4660850"/>
            <a:ext cx="495850" cy="184625"/>
          </a:xfrm>
          <a:prstGeom prst="rect">
            <a:avLst/>
          </a:prstGeom>
          <a:noFill/>
          <a:ln>
            <a:noFill/>
          </a:ln>
        </p:spPr>
      </p:pic>
      <p:sp>
        <p:nvSpPr>
          <p:cNvPr id="256" name="Google Shape;256;p38"/>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cxnSp>
        <p:nvCxnSpPr>
          <p:cNvPr id="257" name="Google Shape;257;p38"/>
          <p:cNvCxnSpPr/>
          <p:nvPr/>
        </p:nvCxnSpPr>
        <p:spPr>
          <a:xfrm>
            <a:off x="4296375" y="2478675"/>
            <a:ext cx="1643700" cy="1146600"/>
          </a:xfrm>
          <a:prstGeom prst="straightConnector1">
            <a:avLst/>
          </a:prstGeom>
          <a:noFill/>
          <a:ln cap="flat" cmpd="sng" w="28575">
            <a:solidFill>
              <a:srgbClr val="4A86E8"/>
            </a:solidFill>
            <a:prstDash val="solid"/>
            <a:round/>
            <a:headEnd len="med" w="med" type="none"/>
            <a:tailEnd len="med" w="med" type="triangle"/>
          </a:ln>
        </p:spPr>
      </p:cxnSp>
      <p:cxnSp>
        <p:nvCxnSpPr>
          <p:cNvPr id="258" name="Google Shape;258;p38"/>
          <p:cNvCxnSpPr/>
          <p:nvPr/>
        </p:nvCxnSpPr>
        <p:spPr>
          <a:xfrm rot="10800000">
            <a:off x="3916925" y="2769775"/>
            <a:ext cx="1560900" cy="1160400"/>
          </a:xfrm>
          <a:prstGeom prst="straightConnector1">
            <a:avLst/>
          </a:prstGeom>
          <a:noFill/>
          <a:ln cap="flat" cmpd="sng" w="28575">
            <a:solidFill>
              <a:srgbClr val="FFED1E"/>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State</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264" name="Google Shape;264;p39"/>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265" name="Google Shape;265;p39"/>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266" name="Google Shape;26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7" name="Google Shape;267;p39"/>
          <p:cNvSpPr txBox="1"/>
          <p:nvPr>
            <p:ph idx="1" type="body"/>
          </p:nvPr>
        </p:nvSpPr>
        <p:spPr>
          <a:xfrm>
            <a:off x="1949100" y="1187550"/>
            <a:ext cx="5245800" cy="33228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C5A5C5"/>
                </a:solidFill>
                <a:latin typeface="Courier New"/>
                <a:ea typeface="Courier New"/>
                <a:cs typeface="Courier New"/>
                <a:sym typeface="Courier New"/>
              </a:rPr>
              <a:t>class</a:t>
            </a:r>
            <a:r>
              <a:rPr lang="en" sz="1050">
                <a:solidFill>
                  <a:srgbClr val="FFFFFF"/>
                </a:solidFill>
                <a:latin typeface="Courier New"/>
                <a:ea typeface="Courier New"/>
                <a:cs typeface="Courier New"/>
                <a:sym typeface="Courier New"/>
              </a:rPr>
              <a:t> </a:t>
            </a:r>
            <a:r>
              <a:rPr lang="en" sz="1050">
                <a:solidFill>
                  <a:srgbClr val="FAC863"/>
                </a:solidFill>
                <a:latin typeface="Courier New"/>
                <a:ea typeface="Courier New"/>
                <a:cs typeface="Courier New"/>
                <a:sym typeface="Courier New"/>
              </a:rPr>
              <a:t>Clock</a:t>
            </a: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extends</a:t>
            </a:r>
            <a:r>
              <a:rPr lang="en" sz="1050">
                <a:solidFill>
                  <a:srgbClr val="FFFFFF"/>
                </a:solidFill>
                <a:latin typeface="Courier New"/>
                <a:ea typeface="Courier New"/>
                <a:cs typeface="Courier New"/>
                <a:sym typeface="Courier New"/>
              </a:rPr>
              <a:t> </a:t>
            </a:r>
            <a:r>
              <a:rPr lang="en" sz="1050">
                <a:solidFill>
                  <a:srgbClr val="FAC863"/>
                </a:solidFill>
                <a:latin typeface="Courier New"/>
                <a:ea typeface="Courier New"/>
                <a:cs typeface="Courier New"/>
                <a:sym typeface="Courier New"/>
              </a:rPr>
              <a:t>React</a:t>
            </a:r>
            <a:r>
              <a:rPr lang="en" sz="1050">
                <a:solidFill>
                  <a:srgbClr val="88C6BE"/>
                </a:solidFill>
                <a:latin typeface="Courier New"/>
                <a:ea typeface="Courier New"/>
                <a:cs typeface="Courier New"/>
                <a:sym typeface="Courier New"/>
              </a:rPr>
              <a:t>.</a:t>
            </a:r>
            <a:r>
              <a:rPr lang="en" sz="1050">
                <a:solidFill>
                  <a:srgbClr val="FAC863"/>
                </a:solidFill>
                <a:latin typeface="Courier New"/>
                <a:ea typeface="Courier New"/>
                <a:cs typeface="Courier New"/>
                <a:sym typeface="Courier New"/>
              </a:rPr>
              <a:t>Component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highlight>
                  <a:srgbClr val="000000"/>
                </a:highlight>
                <a:latin typeface="Courier New"/>
                <a:ea typeface="Courier New"/>
                <a:cs typeface="Courier New"/>
                <a:sym typeface="Courier New"/>
              </a:rPr>
              <a:t>  </a:t>
            </a:r>
            <a:r>
              <a:rPr lang="en" sz="1050">
                <a:solidFill>
                  <a:srgbClr val="79B6F2"/>
                </a:solidFill>
                <a:highlight>
                  <a:srgbClr val="000000"/>
                </a:highlight>
                <a:latin typeface="Courier New"/>
                <a:ea typeface="Courier New"/>
                <a:cs typeface="Courier New"/>
                <a:sym typeface="Courier New"/>
              </a:rPr>
              <a:t>constructor</a:t>
            </a:r>
            <a:r>
              <a:rPr lang="en" sz="1050">
                <a:solidFill>
                  <a:srgbClr val="88C6BE"/>
                </a:solidFill>
                <a:highlight>
                  <a:srgbClr val="000000"/>
                </a:highlight>
                <a:latin typeface="Courier New"/>
                <a:ea typeface="Courier New"/>
                <a:cs typeface="Courier New"/>
                <a:sym typeface="Courier New"/>
              </a:rPr>
              <a:t>(</a:t>
            </a:r>
            <a:r>
              <a:rPr lang="en" sz="1050">
                <a:solidFill>
                  <a:srgbClr val="FFFFFF"/>
                </a:solidFill>
                <a:highlight>
                  <a:srgbClr val="000000"/>
                </a:highlight>
                <a:latin typeface="Courier New"/>
                <a:ea typeface="Courier New"/>
                <a:cs typeface="Courier New"/>
                <a:sym typeface="Courier New"/>
              </a:rPr>
              <a:t>props</a:t>
            </a:r>
            <a:r>
              <a:rPr lang="en" sz="1050">
                <a:solidFill>
                  <a:srgbClr val="88C6BE"/>
                </a:solidFill>
                <a:highlight>
                  <a:srgbClr val="000000"/>
                </a:highlight>
                <a:latin typeface="Courier New"/>
                <a:ea typeface="Courier New"/>
                <a:cs typeface="Courier New"/>
                <a:sym typeface="Courier New"/>
              </a:rPr>
              <a:t>)</a:t>
            </a:r>
            <a:r>
              <a:rPr lang="en" sz="1050">
                <a:solidFill>
                  <a:srgbClr val="FFFFFF"/>
                </a:solidFill>
                <a:highlight>
                  <a:srgbClr val="000000"/>
                </a:highlight>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highlight>
                  <a:srgbClr val="000000"/>
                </a:highlight>
                <a:latin typeface="Courier New"/>
                <a:ea typeface="Courier New"/>
                <a:cs typeface="Courier New"/>
                <a:sym typeface="Courier New"/>
              </a:rPr>
              <a:t>    </a:t>
            </a:r>
            <a:r>
              <a:rPr lang="en" sz="1050">
                <a:solidFill>
                  <a:srgbClr val="C5A5C5"/>
                </a:solidFill>
                <a:highlight>
                  <a:srgbClr val="000000"/>
                </a:highlight>
                <a:latin typeface="Courier New"/>
                <a:ea typeface="Courier New"/>
                <a:cs typeface="Courier New"/>
                <a:sym typeface="Courier New"/>
              </a:rPr>
              <a:t>super</a:t>
            </a:r>
            <a:r>
              <a:rPr lang="en" sz="1050">
                <a:solidFill>
                  <a:srgbClr val="88C6BE"/>
                </a:solidFill>
                <a:highlight>
                  <a:srgbClr val="000000"/>
                </a:highlight>
                <a:latin typeface="Courier New"/>
                <a:ea typeface="Courier New"/>
                <a:cs typeface="Courier New"/>
                <a:sym typeface="Courier New"/>
              </a:rPr>
              <a:t>(</a:t>
            </a:r>
            <a:r>
              <a:rPr lang="en" sz="1050">
                <a:solidFill>
                  <a:srgbClr val="FFFFFF"/>
                </a:solidFill>
                <a:highlight>
                  <a:srgbClr val="000000"/>
                </a:highlight>
                <a:latin typeface="Courier New"/>
                <a:ea typeface="Courier New"/>
                <a:cs typeface="Courier New"/>
                <a:sym typeface="Courier New"/>
              </a:rPr>
              <a:t>props</a:t>
            </a:r>
            <a:r>
              <a:rPr lang="en" sz="1050">
                <a:solidFill>
                  <a:srgbClr val="88C6BE"/>
                </a:solidFill>
                <a:highlight>
                  <a:srgbClr val="000000"/>
                </a:highlight>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C5A5C5"/>
                </a:solidFill>
                <a:highlight>
                  <a:srgbClr val="434343"/>
                </a:highlight>
                <a:latin typeface="Courier New"/>
                <a:ea typeface="Courier New"/>
                <a:cs typeface="Courier New"/>
                <a:sym typeface="Courier New"/>
              </a:rPr>
              <a:t>this</a:t>
            </a:r>
            <a:r>
              <a:rPr lang="en" sz="1050">
                <a:solidFill>
                  <a:srgbClr val="88C6BE"/>
                </a:solidFill>
                <a:highlight>
                  <a:srgbClr val="434343"/>
                </a:highlight>
                <a:latin typeface="Courier New"/>
                <a:ea typeface="Courier New"/>
                <a:cs typeface="Courier New"/>
                <a:sym typeface="Courier New"/>
              </a:rPr>
              <a:t>.</a:t>
            </a:r>
            <a:r>
              <a:rPr lang="en" sz="1050">
                <a:solidFill>
                  <a:srgbClr val="FFFFFF"/>
                </a:solidFill>
                <a:highlight>
                  <a:srgbClr val="434343"/>
                </a:highlight>
                <a:latin typeface="Courier New"/>
                <a:ea typeface="Courier New"/>
                <a:cs typeface="Courier New"/>
                <a:sym typeface="Courier New"/>
              </a:rPr>
              <a:t>state </a:t>
            </a:r>
            <a:r>
              <a:rPr lang="en" sz="1050">
                <a:solidFill>
                  <a:srgbClr val="D7DEEA"/>
                </a:solidFill>
                <a:highlight>
                  <a:srgbClr val="434343"/>
                </a:highlight>
                <a:latin typeface="Courier New"/>
                <a:ea typeface="Courier New"/>
                <a:cs typeface="Courier New"/>
                <a:sym typeface="Courier New"/>
              </a:rPr>
              <a:t>=</a:t>
            </a:r>
            <a:r>
              <a:rPr lang="en" sz="1050">
                <a:solidFill>
                  <a:srgbClr val="FFFFFF"/>
                </a:solidFill>
                <a:highlight>
                  <a:srgbClr val="434343"/>
                </a:highlight>
                <a:latin typeface="Courier New"/>
                <a:ea typeface="Courier New"/>
                <a:cs typeface="Courier New"/>
                <a:sym typeface="Courier New"/>
              </a:rPr>
              <a:t> </a:t>
            </a:r>
            <a:r>
              <a:rPr lang="en" sz="1050">
                <a:solidFill>
                  <a:srgbClr val="88C6BE"/>
                </a:solidFill>
                <a:highlight>
                  <a:srgbClr val="434343"/>
                </a:highlight>
                <a:latin typeface="Courier New"/>
                <a:ea typeface="Courier New"/>
                <a:cs typeface="Courier New"/>
                <a:sym typeface="Courier New"/>
              </a:rPr>
              <a:t>{</a:t>
            </a:r>
            <a:r>
              <a:rPr lang="en" sz="1050">
                <a:solidFill>
                  <a:srgbClr val="FFFFFF"/>
                </a:solidFill>
                <a:highlight>
                  <a:srgbClr val="434343"/>
                </a:highlight>
                <a:latin typeface="Courier New"/>
                <a:ea typeface="Courier New"/>
                <a:cs typeface="Courier New"/>
                <a:sym typeface="Courier New"/>
              </a:rPr>
              <a:t>date</a:t>
            </a:r>
            <a:r>
              <a:rPr lang="en" sz="1050">
                <a:solidFill>
                  <a:srgbClr val="88C6BE"/>
                </a:solidFill>
                <a:highlight>
                  <a:srgbClr val="434343"/>
                </a:highlight>
                <a:latin typeface="Courier New"/>
                <a:ea typeface="Courier New"/>
                <a:cs typeface="Courier New"/>
                <a:sym typeface="Courier New"/>
              </a:rPr>
              <a:t>:</a:t>
            </a:r>
            <a:r>
              <a:rPr lang="en" sz="1050">
                <a:solidFill>
                  <a:srgbClr val="FFFFFF"/>
                </a:solidFill>
                <a:highlight>
                  <a:srgbClr val="434343"/>
                </a:highlight>
                <a:latin typeface="Courier New"/>
                <a:ea typeface="Courier New"/>
                <a:cs typeface="Courier New"/>
                <a:sym typeface="Courier New"/>
              </a:rPr>
              <a:t> </a:t>
            </a:r>
            <a:r>
              <a:rPr lang="en" sz="1050">
                <a:solidFill>
                  <a:srgbClr val="C5A5C5"/>
                </a:solidFill>
                <a:highlight>
                  <a:srgbClr val="434343"/>
                </a:highlight>
                <a:latin typeface="Courier New"/>
                <a:ea typeface="Courier New"/>
                <a:cs typeface="Courier New"/>
                <a:sym typeface="Courier New"/>
              </a:rPr>
              <a:t>new</a:t>
            </a:r>
            <a:r>
              <a:rPr lang="en" sz="1050">
                <a:solidFill>
                  <a:srgbClr val="FFFFFF"/>
                </a:solidFill>
                <a:highlight>
                  <a:srgbClr val="434343"/>
                </a:highlight>
                <a:latin typeface="Courier New"/>
                <a:ea typeface="Courier New"/>
                <a:cs typeface="Courier New"/>
                <a:sym typeface="Courier New"/>
              </a:rPr>
              <a:t> </a:t>
            </a:r>
            <a:r>
              <a:rPr lang="en" sz="1050">
                <a:solidFill>
                  <a:srgbClr val="FAC863"/>
                </a:solidFill>
                <a:highlight>
                  <a:srgbClr val="434343"/>
                </a:highlight>
                <a:latin typeface="Courier New"/>
                <a:ea typeface="Courier New"/>
                <a:cs typeface="Courier New"/>
                <a:sym typeface="Courier New"/>
              </a:rPr>
              <a:t>Date</a:t>
            </a:r>
            <a:r>
              <a:rPr lang="en" sz="1050">
                <a:solidFill>
                  <a:srgbClr val="88C6BE"/>
                </a:solidFill>
                <a:highlight>
                  <a:srgbClr val="434343"/>
                </a:highlight>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79B6F2"/>
                </a:solidFill>
                <a:latin typeface="Courier New"/>
                <a:ea typeface="Courier New"/>
                <a:cs typeface="Courier New"/>
                <a:sym typeface="Courier New"/>
              </a:rPr>
              <a:t>render</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return</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div</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&gt;</a:t>
            </a:r>
            <a:r>
              <a:rPr lang="en" sz="1050">
                <a:solidFill>
                  <a:srgbClr val="FFFFFF"/>
                </a:solidFill>
                <a:latin typeface="Courier New"/>
                <a:ea typeface="Courier New"/>
                <a:cs typeface="Courier New"/>
                <a:sym typeface="Courier New"/>
              </a:rPr>
              <a:t>Hello, world!</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h2</a:t>
            </a:r>
            <a:r>
              <a:rPr lang="en" sz="1050">
                <a:solidFill>
                  <a:srgbClr val="88C6BE"/>
                </a:solidFill>
                <a:latin typeface="Courier New"/>
                <a:ea typeface="Courier New"/>
                <a:cs typeface="Courier New"/>
                <a:sym typeface="Courier New"/>
              </a:rPr>
              <a:t>&gt;</a:t>
            </a:r>
            <a:r>
              <a:rPr lang="en" sz="1050">
                <a:solidFill>
                  <a:srgbClr val="FFFFFF"/>
                </a:solidFill>
                <a:latin typeface="Courier New"/>
                <a:ea typeface="Courier New"/>
                <a:cs typeface="Courier New"/>
                <a:sym typeface="Courier New"/>
              </a:rPr>
              <a:t>It is </a:t>
            </a:r>
            <a:r>
              <a:rPr lang="en" sz="1050">
                <a:solidFill>
                  <a:srgbClr val="88C6BE"/>
                </a:solidFill>
                <a:latin typeface="Courier New"/>
                <a:ea typeface="Courier New"/>
                <a:cs typeface="Courier New"/>
                <a:sym typeface="Courier New"/>
              </a:rPr>
              <a:t>{</a:t>
            </a:r>
            <a:r>
              <a:rPr lang="en" sz="1050">
                <a:solidFill>
                  <a:srgbClr val="C5A5C5"/>
                </a:solidFill>
                <a:highlight>
                  <a:srgbClr val="434343"/>
                </a:highlight>
                <a:latin typeface="Courier New"/>
                <a:ea typeface="Courier New"/>
                <a:cs typeface="Courier New"/>
                <a:sym typeface="Courier New"/>
              </a:rPr>
              <a:t>this</a:t>
            </a:r>
            <a:r>
              <a:rPr lang="en" sz="1050">
                <a:solidFill>
                  <a:srgbClr val="88C6BE"/>
                </a:solidFill>
                <a:highlight>
                  <a:srgbClr val="434343"/>
                </a:highlight>
                <a:latin typeface="Courier New"/>
                <a:ea typeface="Courier New"/>
                <a:cs typeface="Courier New"/>
                <a:sym typeface="Courier New"/>
              </a:rPr>
              <a:t>.</a:t>
            </a:r>
            <a:r>
              <a:rPr lang="en" sz="1050">
                <a:solidFill>
                  <a:srgbClr val="FFFFFF"/>
                </a:solidFill>
                <a:highlight>
                  <a:srgbClr val="434343"/>
                </a:highlight>
                <a:latin typeface="Courier New"/>
                <a:ea typeface="Courier New"/>
                <a:cs typeface="Courier New"/>
                <a:sym typeface="Courier New"/>
              </a:rPr>
              <a:t>state</a:t>
            </a:r>
            <a:r>
              <a:rPr lang="en" sz="1050">
                <a:solidFill>
                  <a:srgbClr val="88C6BE"/>
                </a:solidFill>
                <a:highlight>
                  <a:srgbClr val="434343"/>
                </a:highlight>
                <a:latin typeface="Courier New"/>
                <a:ea typeface="Courier New"/>
                <a:cs typeface="Courier New"/>
                <a:sym typeface="Courier New"/>
              </a:rPr>
              <a:t>.</a:t>
            </a:r>
            <a:r>
              <a:rPr lang="en" sz="1050">
                <a:solidFill>
                  <a:srgbClr val="FFFFFF"/>
                </a:solidFill>
                <a:highlight>
                  <a:srgbClr val="434343"/>
                </a:highlight>
                <a:latin typeface="Courier New"/>
                <a:ea typeface="Courier New"/>
                <a:cs typeface="Courier New"/>
                <a:sym typeface="Courier New"/>
              </a:rPr>
              <a:t>date</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toLocaleTimeString</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h2</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div</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endParaRPr sz="1050">
              <a:solidFill>
                <a:srgbClr val="88C6BE"/>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50">
              <a:solidFill>
                <a:srgbClr val="C5A5C5"/>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50">
              <a:solidFill>
                <a:srgbClr val="C5A5C5"/>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71" name="Shape 271"/>
        <p:cNvGrpSpPr/>
        <p:nvPr/>
      </p:nvGrpSpPr>
      <p:grpSpPr>
        <a:xfrm>
          <a:off x="0" y="0"/>
          <a:ext cx="0" cy="0"/>
          <a:chOff x="0" y="0"/>
          <a:chExt cx="0" cy="0"/>
        </a:xfrm>
      </p:grpSpPr>
      <p:sp>
        <p:nvSpPr>
          <p:cNvPr id="272" name="Google Shape;27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FFFFFF"/>
                </a:solidFill>
                <a:latin typeface="Open Sans"/>
                <a:ea typeface="Open Sans"/>
                <a:cs typeface="Open Sans"/>
                <a:sym typeface="Open Sans"/>
              </a:rPr>
              <a:t>setState( )</a:t>
            </a:r>
            <a:endParaRPr i="1">
              <a:solidFill>
                <a:srgbClr val="FFFFFF"/>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273" name="Google Shape;273;p40"/>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274" name="Google Shape;274;p40"/>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275" name="Google Shape;275;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76" name="Google Shape;276;p40"/>
          <p:cNvSpPr txBox="1"/>
          <p:nvPr>
            <p:ph idx="1" type="body"/>
          </p:nvPr>
        </p:nvSpPr>
        <p:spPr>
          <a:xfrm>
            <a:off x="1498350" y="1875063"/>
            <a:ext cx="3999900" cy="362400"/>
          </a:xfrm>
          <a:prstGeom prst="rect">
            <a:avLst/>
          </a:prstGeom>
          <a:solidFill>
            <a:srgbClr val="000000"/>
          </a:solid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200">
                <a:solidFill>
                  <a:srgbClr val="C5A5C5"/>
                </a:solidFill>
                <a:latin typeface="Courier New"/>
                <a:ea typeface="Courier New"/>
                <a:cs typeface="Courier New"/>
                <a:sym typeface="Courier New"/>
              </a:rPr>
              <a:t>this</a:t>
            </a:r>
            <a:r>
              <a:rPr lang="en" sz="1200">
                <a:solidFill>
                  <a:srgbClr val="88C6BE"/>
                </a:solidFill>
                <a:latin typeface="Courier New"/>
                <a:ea typeface="Courier New"/>
                <a:cs typeface="Courier New"/>
                <a:sym typeface="Courier New"/>
              </a:rPr>
              <a:t>.</a:t>
            </a:r>
            <a:r>
              <a:rPr lang="en" sz="1200">
                <a:solidFill>
                  <a:srgbClr val="FFFFFF"/>
                </a:solidFill>
                <a:latin typeface="Courier New"/>
                <a:ea typeface="Courier New"/>
                <a:cs typeface="Courier New"/>
                <a:sym typeface="Courier New"/>
              </a:rPr>
              <a:t>state</a:t>
            </a:r>
            <a:r>
              <a:rPr lang="en" sz="1200">
                <a:solidFill>
                  <a:srgbClr val="88C6BE"/>
                </a:solidFill>
                <a:latin typeface="Courier New"/>
                <a:ea typeface="Courier New"/>
                <a:cs typeface="Courier New"/>
                <a:sym typeface="Courier New"/>
              </a:rPr>
              <a:t>.</a:t>
            </a:r>
            <a:r>
              <a:rPr lang="en" sz="1200">
                <a:solidFill>
                  <a:srgbClr val="FFFFFF"/>
                </a:solidFill>
                <a:latin typeface="Courier New"/>
                <a:ea typeface="Courier New"/>
                <a:cs typeface="Courier New"/>
                <a:sym typeface="Courier New"/>
              </a:rPr>
              <a:t>comment </a:t>
            </a:r>
            <a:r>
              <a:rPr lang="en" sz="1200">
                <a:solidFill>
                  <a:srgbClr val="D7DEEA"/>
                </a:solidFill>
                <a:latin typeface="Courier New"/>
                <a:ea typeface="Courier New"/>
                <a:cs typeface="Courier New"/>
                <a:sym typeface="Courier New"/>
              </a:rPr>
              <a:t>=</a:t>
            </a:r>
            <a:r>
              <a:rPr lang="en" sz="1200">
                <a:solidFill>
                  <a:srgbClr val="FFFFFF"/>
                </a:solidFill>
                <a:latin typeface="Courier New"/>
                <a:ea typeface="Courier New"/>
                <a:cs typeface="Courier New"/>
                <a:sym typeface="Courier New"/>
              </a:rPr>
              <a:t> </a:t>
            </a:r>
            <a:r>
              <a:rPr lang="en" sz="1200">
                <a:solidFill>
                  <a:srgbClr val="8DC891"/>
                </a:solidFill>
                <a:latin typeface="Courier New"/>
                <a:ea typeface="Courier New"/>
                <a:cs typeface="Courier New"/>
                <a:sym typeface="Courier New"/>
              </a:rPr>
              <a:t>'Hello'</a:t>
            </a:r>
            <a:r>
              <a:rPr lang="en" sz="1200">
                <a:solidFill>
                  <a:srgbClr val="88C6BE"/>
                </a:solidFill>
                <a:latin typeface="Courier New"/>
                <a:ea typeface="Courier New"/>
                <a:cs typeface="Courier New"/>
                <a:sym typeface="Courier New"/>
              </a:rPr>
              <a:t>;</a:t>
            </a:r>
            <a:endParaRPr sz="1200"/>
          </a:p>
        </p:txBody>
      </p:sp>
      <p:sp>
        <p:nvSpPr>
          <p:cNvPr id="277" name="Google Shape;277;p40"/>
          <p:cNvSpPr txBox="1"/>
          <p:nvPr>
            <p:ph idx="2" type="body"/>
          </p:nvPr>
        </p:nvSpPr>
        <p:spPr>
          <a:xfrm>
            <a:off x="1498350" y="2906038"/>
            <a:ext cx="3999900" cy="362400"/>
          </a:xfrm>
          <a:prstGeom prst="rect">
            <a:avLst/>
          </a:prstGeom>
          <a:solidFill>
            <a:srgbClr val="000000"/>
          </a:solid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Clr>
                <a:srgbClr val="000000"/>
              </a:buClr>
              <a:buSzPts val="1100"/>
              <a:buFont typeface="Arial"/>
              <a:buNone/>
            </a:pPr>
            <a:r>
              <a:rPr lang="en" sz="1200">
                <a:solidFill>
                  <a:srgbClr val="C5A5C5"/>
                </a:solidFill>
                <a:latin typeface="Courier New"/>
                <a:ea typeface="Courier New"/>
                <a:cs typeface="Courier New"/>
                <a:sym typeface="Courier New"/>
              </a:rPr>
              <a:t>this</a:t>
            </a:r>
            <a:r>
              <a:rPr lang="en" sz="1200">
                <a:solidFill>
                  <a:srgbClr val="88C6BE"/>
                </a:solidFill>
                <a:latin typeface="Courier New"/>
                <a:ea typeface="Courier New"/>
                <a:cs typeface="Courier New"/>
                <a:sym typeface="Courier New"/>
              </a:rPr>
              <a:t>.</a:t>
            </a:r>
            <a:r>
              <a:rPr lang="en" sz="1200">
                <a:solidFill>
                  <a:srgbClr val="79B6F2"/>
                </a:solidFill>
                <a:latin typeface="Courier New"/>
                <a:ea typeface="Courier New"/>
                <a:cs typeface="Courier New"/>
                <a:sym typeface="Courier New"/>
              </a:rPr>
              <a:t>setState</a:t>
            </a:r>
            <a:r>
              <a:rPr lang="en" sz="1200">
                <a:solidFill>
                  <a:srgbClr val="88C6BE"/>
                </a:solidFill>
                <a:latin typeface="Courier New"/>
                <a:ea typeface="Courier New"/>
                <a:cs typeface="Courier New"/>
                <a:sym typeface="Courier New"/>
              </a:rPr>
              <a:t>({</a:t>
            </a:r>
            <a:r>
              <a:rPr lang="en" sz="1200">
                <a:solidFill>
                  <a:srgbClr val="FFFFFF"/>
                </a:solidFill>
                <a:latin typeface="Courier New"/>
                <a:ea typeface="Courier New"/>
                <a:cs typeface="Courier New"/>
                <a:sym typeface="Courier New"/>
              </a:rPr>
              <a:t>comment</a:t>
            </a:r>
            <a:r>
              <a:rPr lang="en" sz="1200">
                <a:solidFill>
                  <a:srgbClr val="88C6BE"/>
                </a:solidFill>
                <a:latin typeface="Courier New"/>
                <a:ea typeface="Courier New"/>
                <a:cs typeface="Courier New"/>
                <a:sym typeface="Courier New"/>
              </a:rPr>
              <a:t>:</a:t>
            </a:r>
            <a:r>
              <a:rPr lang="en" sz="1200">
                <a:solidFill>
                  <a:srgbClr val="FFFFFF"/>
                </a:solidFill>
                <a:latin typeface="Courier New"/>
                <a:ea typeface="Courier New"/>
                <a:cs typeface="Courier New"/>
                <a:sym typeface="Courier New"/>
              </a:rPr>
              <a:t> </a:t>
            </a:r>
            <a:r>
              <a:rPr lang="en" sz="1200">
                <a:solidFill>
                  <a:srgbClr val="8DC891"/>
                </a:solidFill>
                <a:latin typeface="Courier New"/>
                <a:ea typeface="Courier New"/>
                <a:cs typeface="Courier New"/>
                <a:sym typeface="Courier New"/>
              </a:rPr>
              <a:t>'Hello'</a:t>
            </a:r>
            <a:r>
              <a:rPr lang="en" sz="1200">
                <a:solidFill>
                  <a:srgbClr val="88C6BE"/>
                </a:solidFill>
                <a:latin typeface="Courier New"/>
                <a:ea typeface="Courier New"/>
                <a:cs typeface="Courier New"/>
                <a:sym typeface="Courier New"/>
              </a:rPr>
              <a:t>});</a:t>
            </a:r>
            <a:endParaRPr sz="1200">
              <a:solidFill>
                <a:srgbClr val="88C6BE"/>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278" name="Google Shape;278;p40"/>
          <p:cNvSpPr txBox="1"/>
          <p:nvPr/>
        </p:nvSpPr>
        <p:spPr>
          <a:xfrm>
            <a:off x="5945850" y="1875050"/>
            <a:ext cx="1699800" cy="32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300">
                <a:solidFill>
                  <a:srgbClr val="FF0000"/>
                </a:solidFill>
                <a:latin typeface="Open Sans"/>
                <a:ea typeface="Open Sans"/>
                <a:cs typeface="Open Sans"/>
                <a:sym typeface="Open Sans"/>
              </a:rPr>
              <a:t>wrong</a:t>
            </a:r>
            <a:endParaRPr i="1">
              <a:solidFill>
                <a:srgbClr val="FF0000"/>
              </a:solidFill>
              <a:latin typeface="Open Sans"/>
              <a:ea typeface="Open Sans"/>
              <a:cs typeface="Open Sans"/>
              <a:sym typeface="Open Sans"/>
            </a:endParaRPr>
          </a:p>
        </p:txBody>
      </p:sp>
      <p:sp>
        <p:nvSpPr>
          <p:cNvPr id="279" name="Google Shape;279;p40"/>
          <p:cNvSpPr txBox="1"/>
          <p:nvPr/>
        </p:nvSpPr>
        <p:spPr>
          <a:xfrm>
            <a:off x="5945850" y="2923575"/>
            <a:ext cx="1699800" cy="32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300">
                <a:solidFill>
                  <a:srgbClr val="FFFF00"/>
                </a:solidFill>
                <a:latin typeface="Open Sans"/>
                <a:ea typeface="Open Sans"/>
                <a:cs typeface="Open Sans"/>
                <a:sym typeface="Open Sans"/>
              </a:rPr>
              <a:t>correct</a:t>
            </a:r>
            <a:endParaRPr i="1">
              <a:solidFill>
                <a:srgbClr val="FFFF00"/>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83" name="Shape 283"/>
        <p:cNvGrpSpPr/>
        <p:nvPr/>
      </p:nvGrpSpPr>
      <p:grpSpPr>
        <a:xfrm>
          <a:off x="0" y="0"/>
          <a:ext cx="0" cy="0"/>
          <a:chOff x="0" y="0"/>
          <a:chExt cx="0" cy="0"/>
        </a:xfrm>
      </p:grpSpPr>
      <p:sp>
        <p:nvSpPr>
          <p:cNvPr id="284" name="Google Shape;28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ES6 </a:t>
            </a:r>
            <a:r>
              <a:rPr lang="en">
                <a:solidFill>
                  <a:srgbClr val="FFFF00"/>
                </a:solidFill>
                <a:latin typeface="Open Sans"/>
                <a:ea typeface="Open Sans"/>
                <a:cs typeface="Open Sans"/>
                <a:sym typeface="Open Sans"/>
              </a:rPr>
              <a:t>arrow functions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285" name="Google Shape;285;p41"/>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286" name="Google Shape;286;p41"/>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287" name="Google Shape;287;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41"/>
          <p:cNvSpPr txBox="1"/>
          <p:nvPr/>
        </p:nvSpPr>
        <p:spPr>
          <a:xfrm>
            <a:off x="311700" y="1529225"/>
            <a:ext cx="8160600" cy="62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Open Sans"/>
                <a:ea typeface="Open Sans"/>
                <a:cs typeface="Open Sans"/>
                <a:sym typeface="Open Sans"/>
              </a:rPr>
              <a:t>( </a:t>
            </a:r>
            <a:r>
              <a:rPr lang="en" sz="3000">
                <a:solidFill>
                  <a:srgbClr val="666666"/>
                </a:solidFill>
                <a:latin typeface="Open Sans"/>
                <a:ea typeface="Open Sans"/>
                <a:cs typeface="Open Sans"/>
                <a:sym typeface="Open Sans"/>
              </a:rPr>
              <a:t>parameters </a:t>
            </a:r>
            <a:r>
              <a:rPr lang="en" sz="3000">
                <a:solidFill>
                  <a:srgbClr val="FFFFFF"/>
                </a:solidFill>
                <a:latin typeface="Open Sans"/>
                <a:ea typeface="Open Sans"/>
                <a:cs typeface="Open Sans"/>
                <a:sym typeface="Open Sans"/>
              </a:rPr>
              <a:t>) =&gt; { </a:t>
            </a:r>
            <a:r>
              <a:rPr lang="en" sz="3000">
                <a:solidFill>
                  <a:srgbClr val="666666"/>
                </a:solidFill>
                <a:latin typeface="Open Sans"/>
                <a:ea typeface="Open Sans"/>
                <a:cs typeface="Open Sans"/>
                <a:sym typeface="Open Sans"/>
              </a:rPr>
              <a:t>statement </a:t>
            </a:r>
            <a:r>
              <a:rPr lang="en" sz="3000">
                <a:solidFill>
                  <a:srgbClr val="FFFFFF"/>
                </a:solidFill>
                <a:latin typeface="Open Sans"/>
                <a:ea typeface="Open Sans"/>
                <a:cs typeface="Open Sans"/>
                <a:sym typeface="Open Sans"/>
              </a:rPr>
              <a:t>}</a:t>
            </a:r>
            <a:endParaRPr sz="3000">
              <a:solidFill>
                <a:srgbClr val="FFFFFF"/>
              </a:solidFill>
              <a:latin typeface="Open Sans"/>
              <a:ea typeface="Open Sans"/>
              <a:cs typeface="Open Sans"/>
              <a:sym typeface="Open Sans"/>
            </a:endParaRPr>
          </a:p>
        </p:txBody>
      </p:sp>
      <p:sp>
        <p:nvSpPr>
          <p:cNvPr id="289" name="Google Shape;289;p41"/>
          <p:cNvSpPr txBox="1"/>
          <p:nvPr>
            <p:ph idx="1" type="body"/>
          </p:nvPr>
        </p:nvSpPr>
        <p:spPr>
          <a:xfrm>
            <a:off x="311700" y="2571750"/>
            <a:ext cx="8520600" cy="1997100"/>
          </a:xfrm>
          <a:prstGeom prst="rect">
            <a:avLst/>
          </a:prstGeom>
        </p:spPr>
        <p:txBody>
          <a:bodyPr anchorCtr="0" anchor="ctr" bIns="91425" lIns="91425" spcFirstLastPara="1" rIns="91425" wrap="square" tIns="91425">
            <a:noAutofit/>
          </a:bodyPr>
          <a:lstStyle/>
          <a:p>
            <a:pPr indent="-381000" lvl="0" marL="457200" rtl="0" algn="ctr">
              <a:spcBef>
                <a:spcPts val="0"/>
              </a:spcBef>
              <a:spcAft>
                <a:spcPts val="0"/>
              </a:spcAft>
              <a:buSzPts val="2400"/>
              <a:buFont typeface="Open Sans"/>
              <a:buAutoNum type="arabicPeriod"/>
            </a:pPr>
            <a:r>
              <a:rPr lang="en" sz="2400">
                <a:latin typeface="Open Sans"/>
                <a:ea typeface="Open Sans"/>
                <a:cs typeface="Open Sans"/>
                <a:sym typeface="Open Sans"/>
              </a:rPr>
              <a:t>Shorter syntax</a:t>
            </a:r>
            <a:endParaRPr sz="2400">
              <a:latin typeface="Open Sans"/>
              <a:ea typeface="Open Sans"/>
              <a:cs typeface="Open Sans"/>
              <a:sym typeface="Open Sans"/>
            </a:endParaRPr>
          </a:p>
          <a:p>
            <a:pPr indent="-381000" lvl="0" marL="457200" rtl="0" algn="ctr">
              <a:spcBef>
                <a:spcPts val="0"/>
              </a:spcBef>
              <a:spcAft>
                <a:spcPts val="0"/>
              </a:spcAft>
              <a:buSzPts val="2400"/>
              <a:buFont typeface="Open Sans"/>
              <a:buAutoNum type="arabicPeriod"/>
            </a:pPr>
            <a:r>
              <a:rPr lang="en" sz="2400">
                <a:latin typeface="Open Sans"/>
                <a:ea typeface="Open Sans"/>
                <a:cs typeface="Open Sans"/>
                <a:sym typeface="Open Sans"/>
              </a:rPr>
              <a:t>No binding of </a:t>
            </a:r>
            <a:r>
              <a:rPr b="1" i="1" lang="en" sz="2400">
                <a:latin typeface="Open Sans"/>
                <a:ea typeface="Open Sans"/>
                <a:cs typeface="Open Sans"/>
                <a:sym typeface="Open Sans"/>
              </a:rPr>
              <a:t>this</a:t>
            </a:r>
            <a:endParaRPr b="1" i="1" sz="2400">
              <a:latin typeface="Open Sans"/>
              <a:ea typeface="Open Sans"/>
              <a:cs typeface="Open Sans"/>
              <a:sym typeface="Open Sans"/>
            </a:endParaRPr>
          </a:p>
        </p:txBody>
      </p:sp>
      <p:cxnSp>
        <p:nvCxnSpPr>
          <p:cNvPr id="290" name="Google Shape;290;p41"/>
          <p:cNvCxnSpPr/>
          <p:nvPr/>
        </p:nvCxnSpPr>
        <p:spPr>
          <a:xfrm>
            <a:off x="1264350" y="2571750"/>
            <a:ext cx="6255300" cy="0"/>
          </a:xfrm>
          <a:prstGeom prst="straightConnector1">
            <a:avLst/>
          </a:prstGeom>
          <a:noFill/>
          <a:ln cap="flat" cmpd="sng" w="19050">
            <a:solidFill>
              <a:srgbClr val="999999"/>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94" name="Shape 294"/>
        <p:cNvGrpSpPr/>
        <p:nvPr/>
      </p:nvGrpSpPr>
      <p:grpSpPr>
        <a:xfrm>
          <a:off x="0" y="0"/>
          <a:ext cx="0" cy="0"/>
          <a:chOff x="0" y="0"/>
          <a:chExt cx="0" cy="0"/>
        </a:xfrm>
      </p:grpSpPr>
      <p:sp>
        <p:nvSpPr>
          <p:cNvPr id="295" name="Google Shape;29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ES6 </a:t>
            </a:r>
            <a:r>
              <a:rPr lang="en">
                <a:solidFill>
                  <a:srgbClr val="FFFF00"/>
                </a:solidFill>
                <a:latin typeface="Open Sans"/>
                <a:ea typeface="Open Sans"/>
                <a:cs typeface="Open Sans"/>
                <a:sym typeface="Open Sans"/>
              </a:rPr>
              <a:t>arrow functions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296" name="Google Shape;296;p42"/>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297" name="Google Shape;297;p42"/>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298" name="Google Shape;298;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42"/>
          <p:cNvSpPr txBox="1"/>
          <p:nvPr/>
        </p:nvSpPr>
        <p:spPr>
          <a:xfrm>
            <a:off x="4883650" y="567725"/>
            <a:ext cx="38223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00">
                <a:solidFill>
                  <a:srgbClr val="999999"/>
                </a:solidFill>
                <a:latin typeface="Open Sans"/>
                <a:ea typeface="Open Sans"/>
                <a:cs typeface="Open Sans"/>
                <a:sym typeface="Open Sans"/>
              </a:rPr>
              <a:t>Shorter syntax</a:t>
            </a:r>
            <a:endParaRPr i="1">
              <a:solidFill>
                <a:srgbClr val="FFFF00"/>
              </a:solidFill>
              <a:latin typeface="Open Sans"/>
              <a:ea typeface="Open Sans"/>
              <a:cs typeface="Open Sans"/>
              <a:sym typeface="Open Sans"/>
            </a:endParaRPr>
          </a:p>
        </p:txBody>
      </p:sp>
      <p:pic>
        <p:nvPicPr>
          <p:cNvPr id="300" name="Google Shape;300;p42"/>
          <p:cNvPicPr preferRelativeResize="0"/>
          <p:nvPr/>
        </p:nvPicPr>
        <p:blipFill rotWithShape="1">
          <a:blip r:embed="rId4">
            <a:alphaModFix/>
          </a:blip>
          <a:srcRect b="-9334" l="-3307" r="-4777" t="-3404"/>
          <a:stretch/>
        </p:blipFill>
        <p:spPr>
          <a:xfrm>
            <a:off x="574263" y="1753012"/>
            <a:ext cx="3294925" cy="1626075"/>
          </a:xfrm>
          <a:prstGeom prst="rect">
            <a:avLst/>
          </a:prstGeom>
          <a:noFill/>
          <a:ln cap="flat" cmpd="sng" w="9525">
            <a:solidFill>
              <a:srgbClr val="FFFFFF"/>
            </a:solidFill>
            <a:prstDash val="dot"/>
            <a:round/>
            <a:headEnd len="sm" w="sm" type="none"/>
            <a:tailEnd len="sm" w="sm" type="none"/>
          </a:ln>
        </p:spPr>
      </p:pic>
      <p:pic>
        <p:nvPicPr>
          <p:cNvPr id="301" name="Google Shape;301;p42"/>
          <p:cNvPicPr preferRelativeResize="0"/>
          <p:nvPr/>
        </p:nvPicPr>
        <p:blipFill>
          <a:blip r:embed="rId5">
            <a:alphaModFix/>
          </a:blip>
          <a:stretch>
            <a:fillRect/>
          </a:stretch>
        </p:blipFill>
        <p:spPr>
          <a:xfrm>
            <a:off x="3283425" y="2759301"/>
            <a:ext cx="5240376" cy="973350"/>
          </a:xfrm>
          <a:prstGeom prst="rect">
            <a:avLst/>
          </a:prstGeom>
          <a:noFill/>
          <a:ln cap="flat" cmpd="sng" w="9525">
            <a:solidFill>
              <a:srgbClr val="FFFFFF"/>
            </a:solidFill>
            <a:prstDash val="solid"/>
            <a:round/>
            <a:headEnd len="sm" w="sm" type="none"/>
            <a:tailEnd len="sm" w="sm" type="none"/>
          </a:ln>
        </p:spPr>
      </p:pic>
      <p:pic>
        <p:nvPicPr>
          <p:cNvPr id="302" name="Google Shape;302;p42"/>
          <p:cNvPicPr preferRelativeResize="0"/>
          <p:nvPr/>
        </p:nvPicPr>
        <p:blipFill rotWithShape="1">
          <a:blip r:embed="rId6">
            <a:alphaModFix/>
          </a:blip>
          <a:srcRect b="0" l="0" r="-9182" t="0"/>
          <a:stretch/>
        </p:blipFill>
        <p:spPr>
          <a:xfrm>
            <a:off x="3283425" y="3732650"/>
            <a:ext cx="5240376" cy="361275"/>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06" name="Shape 306"/>
        <p:cNvGrpSpPr/>
        <p:nvPr/>
      </p:nvGrpSpPr>
      <p:grpSpPr>
        <a:xfrm>
          <a:off x="0" y="0"/>
          <a:ext cx="0" cy="0"/>
          <a:chOff x="0" y="0"/>
          <a:chExt cx="0" cy="0"/>
        </a:xfrm>
      </p:grpSpPr>
      <p:sp>
        <p:nvSpPr>
          <p:cNvPr id="307" name="Google Shape;30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ES6 </a:t>
            </a:r>
            <a:r>
              <a:rPr lang="en">
                <a:solidFill>
                  <a:srgbClr val="FFFF00"/>
                </a:solidFill>
                <a:latin typeface="Open Sans"/>
                <a:ea typeface="Open Sans"/>
                <a:cs typeface="Open Sans"/>
                <a:sym typeface="Open Sans"/>
              </a:rPr>
              <a:t>arrow functions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08" name="Google Shape;308;p43"/>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09" name="Google Shape;309;p43"/>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310" name="Google Shape;310;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43"/>
          <p:cNvSpPr txBox="1"/>
          <p:nvPr/>
        </p:nvSpPr>
        <p:spPr>
          <a:xfrm>
            <a:off x="4883650" y="567725"/>
            <a:ext cx="38223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00">
                <a:solidFill>
                  <a:srgbClr val="999999"/>
                </a:solidFill>
                <a:latin typeface="Open Sans"/>
                <a:ea typeface="Open Sans"/>
                <a:cs typeface="Open Sans"/>
                <a:sym typeface="Open Sans"/>
              </a:rPr>
              <a:t>No binding of </a:t>
            </a:r>
            <a:r>
              <a:rPr b="1" i="1" lang="en" sz="1300">
                <a:solidFill>
                  <a:srgbClr val="999999"/>
                </a:solidFill>
                <a:latin typeface="Open Sans"/>
                <a:ea typeface="Open Sans"/>
                <a:cs typeface="Open Sans"/>
                <a:sym typeface="Open Sans"/>
              </a:rPr>
              <a:t>this</a:t>
            </a:r>
            <a:endParaRPr b="1" i="1">
              <a:solidFill>
                <a:srgbClr val="FFFF00"/>
              </a:solidFill>
              <a:latin typeface="Open Sans"/>
              <a:ea typeface="Open Sans"/>
              <a:cs typeface="Open Sans"/>
              <a:sym typeface="Open Sans"/>
            </a:endParaRPr>
          </a:p>
        </p:txBody>
      </p:sp>
      <p:pic>
        <p:nvPicPr>
          <p:cNvPr id="312" name="Google Shape;312;p43"/>
          <p:cNvPicPr preferRelativeResize="0"/>
          <p:nvPr/>
        </p:nvPicPr>
        <p:blipFill>
          <a:blip r:embed="rId4">
            <a:alphaModFix/>
          </a:blip>
          <a:stretch>
            <a:fillRect/>
          </a:stretch>
        </p:blipFill>
        <p:spPr>
          <a:xfrm>
            <a:off x="1019450" y="1774564"/>
            <a:ext cx="7105100" cy="483525"/>
          </a:xfrm>
          <a:prstGeom prst="rect">
            <a:avLst/>
          </a:prstGeom>
          <a:noFill/>
          <a:ln cap="flat" cmpd="sng" w="9525">
            <a:solidFill>
              <a:srgbClr val="FFFFFF"/>
            </a:solidFill>
            <a:prstDash val="dot"/>
            <a:round/>
            <a:headEnd len="sm" w="sm" type="none"/>
            <a:tailEnd len="sm" w="sm" type="none"/>
          </a:ln>
        </p:spPr>
      </p:pic>
      <p:pic>
        <p:nvPicPr>
          <p:cNvPr id="313" name="Google Shape;313;p43"/>
          <p:cNvPicPr preferRelativeResize="0"/>
          <p:nvPr/>
        </p:nvPicPr>
        <p:blipFill>
          <a:blip r:embed="rId5">
            <a:alphaModFix/>
          </a:blip>
          <a:stretch>
            <a:fillRect/>
          </a:stretch>
        </p:blipFill>
        <p:spPr>
          <a:xfrm>
            <a:off x="1019450" y="3014954"/>
            <a:ext cx="7105098" cy="469109"/>
          </a:xfrm>
          <a:prstGeom prst="rect">
            <a:avLst/>
          </a:prstGeom>
          <a:noFill/>
          <a:ln cap="flat" cmpd="sng" w="9525">
            <a:solidFill>
              <a:srgbClr val="FFFFFF"/>
            </a:solidFill>
            <a:prstDash val="dot"/>
            <a:round/>
            <a:headEnd len="sm" w="sm" type="none"/>
            <a:tailEnd len="sm" w="sm" type="none"/>
          </a:ln>
        </p:spPr>
      </p:pic>
      <p:sp>
        <p:nvSpPr>
          <p:cNvPr id="314" name="Google Shape;314;p43"/>
          <p:cNvSpPr txBox="1"/>
          <p:nvPr/>
        </p:nvSpPr>
        <p:spPr>
          <a:xfrm>
            <a:off x="4267500" y="2399400"/>
            <a:ext cx="609000" cy="3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Open Sans"/>
                <a:ea typeface="Open Sans"/>
                <a:cs typeface="Open Sans"/>
                <a:sym typeface="Open Sans"/>
              </a:rPr>
              <a:t>=</a:t>
            </a:r>
            <a:endParaRPr sz="2400">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7" name="Shape 107"/>
        <p:cNvGrpSpPr/>
        <p:nvPr/>
      </p:nvGrpSpPr>
      <p:grpSpPr>
        <a:xfrm>
          <a:off x="0" y="0"/>
          <a:ext cx="0" cy="0"/>
          <a:chOff x="0" y="0"/>
          <a:chExt cx="0" cy="0"/>
        </a:xfrm>
      </p:grpSpPr>
      <p:sp>
        <p:nvSpPr>
          <p:cNvPr id="108" name="Google Shape;108;p26"/>
          <p:cNvSpPr txBox="1"/>
          <p:nvPr>
            <p:ph idx="1" type="subTitle"/>
          </p:nvPr>
        </p:nvSpPr>
        <p:spPr>
          <a:xfrm>
            <a:off x="753150" y="2577125"/>
            <a:ext cx="76377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800">
                <a:solidFill>
                  <a:srgbClr val="FFFFFF"/>
                </a:solidFill>
                <a:latin typeface="Open Sans"/>
                <a:ea typeface="Open Sans"/>
                <a:cs typeface="Open Sans"/>
                <a:sym typeface="Open Sans"/>
              </a:rPr>
              <a:t>React is a declarative, efficient, and flexible JavaScript library</a:t>
            </a:r>
            <a:endParaRPr i="1" sz="1800">
              <a:solidFill>
                <a:srgbClr val="FFFFFF"/>
              </a:solidFill>
              <a:latin typeface="Open Sans"/>
              <a:ea typeface="Open Sans"/>
              <a:cs typeface="Open Sans"/>
              <a:sym typeface="Open Sans"/>
            </a:endParaRPr>
          </a:p>
          <a:p>
            <a:pPr indent="0" lvl="0" marL="0" rtl="0" algn="ctr">
              <a:spcBef>
                <a:spcPts val="0"/>
              </a:spcBef>
              <a:spcAft>
                <a:spcPts val="0"/>
              </a:spcAft>
              <a:buNone/>
            </a:pPr>
            <a:r>
              <a:rPr i="1" lang="en" sz="1800">
                <a:solidFill>
                  <a:srgbClr val="FFFFFF"/>
                </a:solidFill>
                <a:latin typeface="Open Sans"/>
                <a:ea typeface="Open Sans"/>
                <a:cs typeface="Open Sans"/>
                <a:sym typeface="Open Sans"/>
              </a:rPr>
              <a:t>for </a:t>
            </a:r>
            <a:r>
              <a:rPr i="1" lang="en" sz="1800">
                <a:solidFill>
                  <a:srgbClr val="FFFF00"/>
                </a:solidFill>
                <a:latin typeface="Open Sans"/>
                <a:ea typeface="Open Sans"/>
                <a:cs typeface="Open Sans"/>
                <a:sym typeface="Open Sans"/>
              </a:rPr>
              <a:t>building user interfaces</a:t>
            </a:r>
            <a:r>
              <a:rPr i="1" lang="en" sz="1800">
                <a:solidFill>
                  <a:srgbClr val="FFFFFF"/>
                </a:solidFill>
                <a:latin typeface="Open Sans"/>
                <a:ea typeface="Open Sans"/>
                <a:cs typeface="Open Sans"/>
                <a:sym typeface="Open Sans"/>
              </a:rPr>
              <a:t>. It lets you compose complex UIs from small and isolated pieces of code called </a:t>
            </a:r>
            <a:r>
              <a:rPr i="1" lang="en" sz="1800">
                <a:solidFill>
                  <a:srgbClr val="FFFF00"/>
                </a:solidFill>
                <a:latin typeface="Open Sans"/>
                <a:ea typeface="Open Sans"/>
                <a:cs typeface="Open Sans"/>
                <a:sym typeface="Open Sans"/>
              </a:rPr>
              <a:t>“components”</a:t>
            </a:r>
            <a:r>
              <a:rPr i="1" lang="en" sz="1800">
                <a:solidFill>
                  <a:srgbClr val="FFFFFF"/>
                </a:solidFill>
                <a:latin typeface="Open Sans"/>
                <a:ea typeface="Open Sans"/>
                <a:cs typeface="Open Sans"/>
                <a:sym typeface="Open Sans"/>
              </a:rPr>
              <a:t>.</a:t>
            </a:r>
            <a:endParaRPr i="1" sz="1800">
              <a:solidFill>
                <a:srgbClr val="FFFFFF"/>
              </a:solidFill>
              <a:latin typeface="Open Sans"/>
              <a:ea typeface="Open Sans"/>
              <a:cs typeface="Open Sans"/>
              <a:sym typeface="Open Sans"/>
            </a:endParaRPr>
          </a:p>
          <a:p>
            <a:pPr indent="0" lvl="0" marL="0" rtl="0" algn="ctr">
              <a:spcBef>
                <a:spcPts val="0"/>
              </a:spcBef>
              <a:spcAft>
                <a:spcPts val="0"/>
              </a:spcAft>
              <a:buNone/>
            </a:pPr>
            <a:r>
              <a:t/>
            </a:r>
            <a:endParaRPr sz="1200">
              <a:solidFill>
                <a:srgbClr val="FFFFFF"/>
              </a:solidFill>
              <a:latin typeface="Open Sans"/>
              <a:ea typeface="Open Sans"/>
              <a:cs typeface="Open Sans"/>
              <a:sym typeface="Open Sans"/>
            </a:endParaRPr>
          </a:p>
          <a:p>
            <a:pPr indent="0" lvl="0" marL="0" rtl="0" algn="ctr">
              <a:spcBef>
                <a:spcPts val="0"/>
              </a:spcBef>
              <a:spcAft>
                <a:spcPts val="0"/>
              </a:spcAft>
              <a:buNone/>
            </a:pPr>
            <a:r>
              <a:rPr lang="en" sz="1200">
                <a:solidFill>
                  <a:srgbClr val="999999"/>
                </a:solidFill>
                <a:latin typeface="Open Sans"/>
                <a:ea typeface="Open Sans"/>
                <a:cs typeface="Open Sans"/>
                <a:sym typeface="Open Sans"/>
              </a:rPr>
              <a:t>reactjs.org</a:t>
            </a:r>
            <a:endParaRPr sz="1200">
              <a:solidFill>
                <a:srgbClr val="999999"/>
              </a:solidFill>
              <a:latin typeface="Open Sans"/>
              <a:ea typeface="Open Sans"/>
              <a:cs typeface="Open Sans"/>
              <a:sym typeface="Open Sans"/>
            </a:endParaRPr>
          </a:p>
          <a:p>
            <a:pPr indent="0" lvl="0" marL="0" rtl="0" algn="l">
              <a:spcBef>
                <a:spcPts val="0"/>
              </a:spcBef>
              <a:spcAft>
                <a:spcPts val="0"/>
              </a:spcAft>
              <a:buNone/>
            </a:pPr>
            <a:r>
              <a:t/>
            </a:r>
            <a:endParaRPr i="1">
              <a:latin typeface="Open Sans"/>
              <a:ea typeface="Open Sans"/>
              <a:cs typeface="Open Sans"/>
              <a:sym typeface="Open Sans"/>
            </a:endParaRPr>
          </a:p>
        </p:txBody>
      </p:sp>
      <p:pic>
        <p:nvPicPr>
          <p:cNvPr id="109" name="Google Shape;109;p26"/>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110" name="Google Shape;110;p26"/>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a:t>
            </a:r>
            <a:r>
              <a:rPr lang="en" sz="1000">
                <a:solidFill>
                  <a:srgbClr val="999999"/>
                </a:solidFill>
                <a:latin typeface="Open Sans"/>
                <a:ea typeface="Open Sans"/>
                <a:cs typeface="Open Sans"/>
                <a:sym typeface="Open Sans"/>
              </a:rPr>
              <a:t>2019</a:t>
            </a:r>
            <a:endParaRPr sz="1000">
              <a:solidFill>
                <a:srgbClr val="999999"/>
              </a:solidFill>
              <a:latin typeface="Open Sans"/>
              <a:ea typeface="Open Sans"/>
              <a:cs typeface="Open Sans"/>
              <a:sym typeface="Open Sans"/>
            </a:endParaRPr>
          </a:p>
        </p:txBody>
      </p:sp>
      <p:sp>
        <p:nvSpPr>
          <p:cNvPr id="111" name="Google Shape;11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26"/>
          <p:cNvPicPr preferRelativeResize="0"/>
          <p:nvPr/>
        </p:nvPicPr>
        <p:blipFill>
          <a:blip r:embed="rId4">
            <a:alphaModFix/>
          </a:blip>
          <a:stretch>
            <a:fillRect/>
          </a:stretch>
        </p:blipFill>
        <p:spPr>
          <a:xfrm>
            <a:off x="3397437" y="590200"/>
            <a:ext cx="2349126" cy="16600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18" name="Shape 318"/>
        <p:cNvGrpSpPr/>
        <p:nvPr/>
      </p:nvGrpSpPr>
      <p:grpSpPr>
        <a:xfrm>
          <a:off x="0" y="0"/>
          <a:ext cx="0" cy="0"/>
          <a:chOff x="0" y="0"/>
          <a:chExt cx="0" cy="0"/>
        </a:xfrm>
      </p:grpSpPr>
      <p:sp>
        <p:nvSpPr>
          <p:cNvPr id="319" name="Google Shape;31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Handling Events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20" name="Google Shape;320;p44"/>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21" name="Google Shape;321;p44"/>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322" name="Google Shape;322;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23" name="Google Shape;323;p44"/>
          <p:cNvSpPr txBox="1"/>
          <p:nvPr>
            <p:ph idx="1" type="body"/>
          </p:nvPr>
        </p:nvSpPr>
        <p:spPr>
          <a:xfrm>
            <a:off x="311700" y="1917200"/>
            <a:ext cx="3999900" cy="10686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a </a:t>
            </a:r>
            <a:r>
              <a:rPr lang="en" sz="1050">
                <a:solidFill>
                  <a:srgbClr val="C5A5C5"/>
                </a:solidFill>
                <a:latin typeface="Courier New"/>
                <a:ea typeface="Courier New"/>
                <a:cs typeface="Courier New"/>
                <a:sym typeface="Courier New"/>
              </a:rPr>
              <a:t>href</a:t>
            </a:r>
            <a:r>
              <a:rPr lang="en" sz="1050">
                <a:solidFill>
                  <a:srgbClr val="88C6BE"/>
                </a:solidFill>
                <a:latin typeface="Courier New"/>
                <a:ea typeface="Courier New"/>
                <a:cs typeface="Courier New"/>
                <a:sym typeface="Courier New"/>
              </a:rPr>
              <a:t>="</a:t>
            </a:r>
            <a:r>
              <a:rPr lang="en" sz="1050">
                <a:solidFill>
                  <a:srgbClr val="8DC891"/>
                </a:solidFill>
                <a:latin typeface="Courier New"/>
                <a:ea typeface="Courier New"/>
                <a:cs typeface="Courier New"/>
                <a:sym typeface="Courier New"/>
              </a:rPr>
              <a:t>#</a:t>
            </a:r>
            <a:r>
              <a:rPr lang="en" sz="1050">
                <a:solidFill>
                  <a:srgbClr val="88C6BE"/>
                </a:solidFill>
                <a:latin typeface="Courier New"/>
                <a:ea typeface="Courier New"/>
                <a:cs typeface="Courier New"/>
                <a:sym typeface="Courier New"/>
              </a:rPr>
              <a:t>"</a:t>
            </a:r>
            <a:r>
              <a:rPr lang="en" sz="1050">
                <a:solidFill>
                  <a:srgbClr val="FC929E"/>
                </a:solidFill>
                <a:latin typeface="Courier New"/>
                <a:ea typeface="Courier New"/>
                <a:cs typeface="Courier New"/>
                <a:sym typeface="Courier New"/>
              </a:rPr>
              <a:t> </a:t>
            </a:r>
            <a:r>
              <a:rPr lang="en" sz="1050">
                <a:solidFill>
                  <a:srgbClr val="C5A5C5"/>
                </a:solidFill>
                <a:highlight>
                  <a:srgbClr val="434343"/>
                </a:highlight>
                <a:latin typeface="Courier New"/>
                <a:ea typeface="Courier New"/>
                <a:cs typeface="Courier New"/>
                <a:sym typeface="Courier New"/>
              </a:rPr>
              <a:t>onclick</a:t>
            </a:r>
            <a:r>
              <a:rPr lang="en" sz="1050">
                <a:solidFill>
                  <a:srgbClr val="88C6BE"/>
                </a:solidFill>
                <a:latin typeface="Courier New"/>
                <a:ea typeface="Courier New"/>
                <a:cs typeface="Courier New"/>
                <a:sym typeface="Courier New"/>
              </a:rPr>
              <a:t>="</a:t>
            </a:r>
            <a:r>
              <a:rPr lang="en" sz="1050">
                <a:solidFill>
                  <a:srgbClr val="8DC891"/>
                </a:solidFill>
                <a:latin typeface="Courier New"/>
                <a:ea typeface="Courier New"/>
                <a:cs typeface="Courier New"/>
                <a:sym typeface="Courier New"/>
              </a:rPr>
              <a:t>console.log(</a:t>
            </a:r>
            <a:r>
              <a:rPr lang="en" sz="1050">
                <a:solidFill>
                  <a:srgbClr val="88C6BE"/>
                </a:solidFill>
                <a:latin typeface="Courier New"/>
                <a:ea typeface="Courier New"/>
                <a:cs typeface="Courier New"/>
                <a:sym typeface="Courier New"/>
              </a:rPr>
              <a:t>'</a:t>
            </a:r>
            <a:r>
              <a:rPr lang="en" sz="1050">
                <a:solidFill>
                  <a:srgbClr val="8DC891"/>
                </a:solidFill>
                <a:latin typeface="Courier New"/>
                <a:ea typeface="Courier New"/>
                <a:cs typeface="Courier New"/>
                <a:sym typeface="Courier New"/>
              </a:rPr>
              <a:t>The link was clicked.</a:t>
            </a:r>
            <a:r>
              <a:rPr lang="en" sz="1050">
                <a:solidFill>
                  <a:srgbClr val="88C6BE"/>
                </a:solidFill>
                <a:latin typeface="Courier New"/>
                <a:ea typeface="Courier New"/>
                <a:cs typeface="Courier New"/>
                <a:sym typeface="Courier New"/>
              </a:rPr>
              <a:t>'</a:t>
            </a:r>
            <a:r>
              <a:rPr lang="en" sz="1050">
                <a:solidFill>
                  <a:srgbClr val="8DC891"/>
                </a:solidFill>
                <a:latin typeface="Courier New"/>
                <a:ea typeface="Courier New"/>
                <a:cs typeface="Courier New"/>
                <a:sym typeface="Courier New"/>
              </a:rPr>
              <a:t>); </a:t>
            </a:r>
            <a:r>
              <a:rPr lang="en" sz="1050">
                <a:solidFill>
                  <a:srgbClr val="8DC891"/>
                </a:solidFill>
                <a:highlight>
                  <a:srgbClr val="434343"/>
                </a:highlight>
                <a:latin typeface="Courier New"/>
                <a:ea typeface="Courier New"/>
                <a:cs typeface="Courier New"/>
                <a:sym typeface="Courier New"/>
              </a:rPr>
              <a:t>return false</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Click me</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a</a:t>
            </a:r>
            <a:r>
              <a:rPr lang="en" sz="1050">
                <a:solidFill>
                  <a:srgbClr val="88C6BE"/>
                </a:solidFill>
                <a:latin typeface="Courier New"/>
                <a:ea typeface="Courier New"/>
                <a:cs typeface="Courier New"/>
                <a:sym typeface="Courier New"/>
              </a:rPr>
              <a:t>&gt;</a:t>
            </a:r>
            <a:endParaRPr/>
          </a:p>
        </p:txBody>
      </p:sp>
      <p:sp>
        <p:nvSpPr>
          <p:cNvPr id="324" name="Google Shape;324;p44"/>
          <p:cNvSpPr txBox="1"/>
          <p:nvPr>
            <p:ph idx="2" type="body"/>
          </p:nvPr>
        </p:nvSpPr>
        <p:spPr>
          <a:xfrm>
            <a:off x="4832400" y="1152475"/>
            <a:ext cx="3999900" cy="29196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Clr>
                <a:srgbClr val="000000"/>
              </a:buClr>
              <a:buSzPts val="1100"/>
              <a:buFont typeface="Arial"/>
              <a:buNone/>
            </a:pPr>
            <a:r>
              <a:rPr lang="en" sz="1050">
                <a:solidFill>
                  <a:srgbClr val="C5A5C5"/>
                </a:solidFill>
                <a:latin typeface="Courier New"/>
                <a:ea typeface="Courier New"/>
                <a:cs typeface="Courier New"/>
                <a:sym typeface="Courier New"/>
              </a:rPr>
              <a:t>function</a:t>
            </a:r>
            <a:r>
              <a:rPr lang="en" sz="1050">
                <a:solidFill>
                  <a:srgbClr val="FFFFFF"/>
                </a:solidFill>
                <a:latin typeface="Courier New"/>
                <a:ea typeface="Courier New"/>
                <a:cs typeface="Courier New"/>
                <a:sym typeface="Courier New"/>
              </a:rPr>
              <a:t> </a:t>
            </a:r>
            <a:r>
              <a:rPr lang="en" sz="1050">
                <a:solidFill>
                  <a:srgbClr val="79B6F2"/>
                </a:solidFill>
                <a:latin typeface="Courier New"/>
                <a:ea typeface="Courier New"/>
                <a:cs typeface="Courier New"/>
                <a:sym typeface="Courier New"/>
              </a:rPr>
              <a:t>ActionLink</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function</a:t>
            </a:r>
            <a:r>
              <a:rPr lang="en" sz="1050">
                <a:solidFill>
                  <a:srgbClr val="FFFFFF"/>
                </a:solidFill>
                <a:latin typeface="Courier New"/>
                <a:ea typeface="Courier New"/>
                <a:cs typeface="Courier New"/>
                <a:sym typeface="Courier New"/>
              </a:rPr>
              <a:t> </a:t>
            </a:r>
            <a:r>
              <a:rPr lang="en" sz="1050">
                <a:solidFill>
                  <a:srgbClr val="79B6F2"/>
                </a:solidFill>
                <a:latin typeface="Courier New"/>
                <a:ea typeface="Courier New"/>
                <a:cs typeface="Courier New"/>
                <a:sym typeface="Courier New"/>
              </a:rPr>
              <a:t>handleClick</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e</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FFFFFF"/>
                </a:solidFill>
                <a:highlight>
                  <a:srgbClr val="434343"/>
                </a:highlight>
                <a:latin typeface="Courier New"/>
                <a:ea typeface="Courier New"/>
                <a:cs typeface="Courier New"/>
                <a:sym typeface="Courier New"/>
              </a:rPr>
              <a:t>e</a:t>
            </a:r>
            <a:r>
              <a:rPr lang="en" sz="1050">
                <a:solidFill>
                  <a:srgbClr val="88C6BE"/>
                </a:solidFill>
                <a:highlight>
                  <a:srgbClr val="434343"/>
                </a:highlight>
                <a:latin typeface="Courier New"/>
                <a:ea typeface="Courier New"/>
                <a:cs typeface="Courier New"/>
                <a:sym typeface="Courier New"/>
              </a:rPr>
              <a:t>.</a:t>
            </a:r>
            <a:r>
              <a:rPr lang="en" sz="1050">
                <a:solidFill>
                  <a:srgbClr val="79B6F2"/>
                </a:solidFill>
                <a:highlight>
                  <a:srgbClr val="434343"/>
                </a:highlight>
                <a:latin typeface="Courier New"/>
                <a:ea typeface="Courier New"/>
                <a:cs typeface="Courier New"/>
                <a:sym typeface="Courier New"/>
              </a:rPr>
              <a:t>preventDefault</a:t>
            </a:r>
            <a:r>
              <a:rPr lang="en" sz="1050">
                <a:solidFill>
                  <a:srgbClr val="88C6BE"/>
                </a:solidFill>
                <a:highlight>
                  <a:srgbClr val="434343"/>
                </a:highlight>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console</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log</a:t>
            </a:r>
            <a:r>
              <a:rPr lang="en" sz="1050">
                <a:solidFill>
                  <a:srgbClr val="88C6BE"/>
                </a:solidFill>
                <a:latin typeface="Courier New"/>
                <a:ea typeface="Courier New"/>
                <a:cs typeface="Courier New"/>
                <a:sym typeface="Courier New"/>
              </a:rPr>
              <a:t>(</a:t>
            </a:r>
            <a:r>
              <a:rPr lang="en" sz="1050">
                <a:solidFill>
                  <a:srgbClr val="8DC891"/>
                </a:solidFill>
                <a:latin typeface="Courier New"/>
                <a:ea typeface="Courier New"/>
                <a:cs typeface="Courier New"/>
                <a:sym typeface="Courier New"/>
              </a:rPr>
              <a:t>'The link was clicked.'</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return</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a </a:t>
            </a:r>
            <a:r>
              <a:rPr lang="en" sz="1050">
                <a:solidFill>
                  <a:srgbClr val="C5A5C5"/>
                </a:solidFill>
                <a:latin typeface="Courier New"/>
                <a:ea typeface="Courier New"/>
                <a:cs typeface="Courier New"/>
                <a:sym typeface="Courier New"/>
              </a:rPr>
              <a:t>href</a:t>
            </a:r>
            <a:r>
              <a:rPr lang="en" sz="1050">
                <a:solidFill>
                  <a:srgbClr val="88C6BE"/>
                </a:solidFill>
                <a:latin typeface="Courier New"/>
                <a:ea typeface="Courier New"/>
                <a:cs typeface="Courier New"/>
                <a:sym typeface="Courier New"/>
              </a:rPr>
              <a:t>="</a:t>
            </a:r>
            <a:r>
              <a:rPr lang="en" sz="1050">
                <a:solidFill>
                  <a:srgbClr val="8DC891"/>
                </a:solidFill>
                <a:latin typeface="Courier New"/>
                <a:ea typeface="Courier New"/>
                <a:cs typeface="Courier New"/>
                <a:sym typeface="Courier New"/>
              </a:rPr>
              <a:t>#</a:t>
            </a:r>
            <a:r>
              <a:rPr lang="en" sz="1050">
                <a:solidFill>
                  <a:srgbClr val="88C6BE"/>
                </a:solidFill>
                <a:latin typeface="Courier New"/>
                <a:ea typeface="Courier New"/>
                <a:cs typeface="Courier New"/>
                <a:sym typeface="Courier New"/>
              </a:rPr>
              <a:t>"</a:t>
            </a:r>
            <a:r>
              <a:rPr lang="en" sz="1050">
                <a:solidFill>
                  <a:srgbClr val="FC929E"/>
                </a:solidFill>
                <a:latin typeface="Courier New"/>
                <a:ea typeface="Courier New"/>
                <a:cs typeface="Courier New"/>
                <a:sym typeface="Courier New"/>
              </a:rPr>
              <a:t> </a:t>
            </a:r>
            <a:r>
              <a:rPr lang="en" sz="1050">
                <a:solidFill>
                  <a:srgbClr val="C5A5C5"/>
                </a:solidFill>
                <a:highlight>
                  <a:srgbClr val="434343"/>
                </a:highlight>
                <a:latin typeface="Courier New"/>
                <a:ea typeface="Courier New"/>
                <a:cs typeface="Courier New"/>
                <a:sym typeface="Courier New"/>
              </a:rPr>
              <a:t>onClick</a:t>
            </a:r>
            <a:r>
              <a:rPr lang="en" sz="1050">
                <a:solidFill>
                  <a:srgbClr val="88C6BE"/>
                </a:solidFill>
                <a:latin typeface="Courier New"/>
                <a:ea typeface="Courier New"/>
                <a:cs typeface="Courier New"/>
                <a:sym typeface="Courier New"/>
              </a:rPr>
              <a:t>={</a:t>
            </a:r>
            <a:r>
              <a:rPr lang="en" sz="1050">
                <a:solidFill>
                  <a:srgbClr val="FC929E"/>
                </a:solidFill>
                <a:latin typeface="Courier New"/>
                <a:ea typeface="Courier New"/>
                <a:cs typeface="Courier New"/>
                <a:sym typeface="Courier New"/>
              </a:rPr>
              <a:t>handleClick</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Click me</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a</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endParaRPr sz="1050">
              <a:solidFill>
                <a:srgbClr val="88C6BE"/>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325" name="Google Shape;325;p44"/>
          <p:cNvSpPr txBox="1"/>
          <p:nvPr>
            <p:ph idx="1" type="body"/>
          </p:nvPr>
        </p:nvSpPr>
        <p:spPr>
          <a:xfrm>
            <a:off x="311700" y="1586000"/>
            <a:ext cx="573300" cy="3312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FFFF00"/>
                </a:solidFill>
                <a:latin typeface="Open Sans"/>
                <a:ea typeface="Open Sans"/>
                <a:cs typeface="Open Sans"/>
                <a:sym typeface="Open Sans"/>
              </a:rPr>
              <a:t>HTML</a:t>
            </a:r>
            <a:endParaRPr>
              <a:solidFill>
                <a:srgbClr val="FFFF00"/>
              </a:solidFill>
              <a:latin typeface="Open Sans"/>
              <a:ea typeface="Open Sans"/>
              <a:cs typeface="Open Sans"/>
              <a:sym typeface="Open Sans"/>
            </a:endParaRPr>
          </a:p>
        </p:txBody>
      </p:sp>
      <p:sp>
        <p:nvSpPr>
          <p:cNvPr id="326" name="Google Shape;326;p44"/>
          <p:cNvSpPr txBox="1"/>
          <p:nvPr>
            <p:ph idx="1" type="body"/>
          </p:nvPr>
        </p:nvSpPr>
        <p:spPr>
          <a:xfrm rot="-5400000">
            <a:off x="4358100" y="3597775"/>
            <a:ext cx="617400" cy="3312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FFFF00"/>
                </a:solidFill>
                <a:latin typeface="Open Sans"/>
                <a:ea typeface="Open Sans"/>
                <a:cs typeface="Open Sans"/>
                <a:sym typeface="Open Sans"/>
              </a:rPr>
              <a:t>REACT</a:t>
            </a:r>
            <a:endParaRPr>
              <a:solidFill>
                <a:srgbClr val="FFFF00"/>
              </a:solidFill>
              <a:latin typeface="Open Sans"/>
              <a:ea typeface="Open Sans"/>
              <a:cs typeface="Open Sans"/>
              <a:sym typeface="Open Sans"/>
            </a:endParaRPr>
          </a:p>
        </p:txBody>
      </p:sp>
      <p:sp>
        <p:nvSpPr>
          <p:cNvPr id="327" name="Google Shape;327;p44"/>
          <p:cNvSpPr txBox="1"/>
          <p:nvPr/>
        </p:nvSpPr>
        <p:spPr>
          <a:xfrm>
            <a:off x="1402750" y="3623038"/>
            <a:ext cx="1699800" cy="32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300">
                <a:solidFill>
                  <a:srgbClr val="FF0000"/>
                </a:solidFill>
                <a:latin typeface="Open Sans"/>
                <a:ea typeface="Open Sans"/>
                <a:cs typeface="Open Sans"/>
                <a:sym typeface="Open Sans"/>
              </a:rPr>
              <a:t>addEventListener?</a:t>
            </a:r>
            <a:endParaRPr i="1">
              <a:solidFill>
                <a:srgbClr val="FF0000"/>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31" name="Shape 331"/>
        <p:cNvGrpSpPr/>
        <p:nvPr/>
      </p:nvGrpSpPr>
      <p:grpSpPr>
        <a:xfrm>
          <a:off x="0" y="0"/>
          <a:ext cx="0" cy="0"/>
          <a:chOff x="0" y="0"/>
          <a:chExt cx="0" cy="0"/>
        </a:xfrm>
      </p:grpSpPr>
      <p:sp>
        <p:nvSpPr>
          <p:cNvPr id="332" name="Google Shape;33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Handling Events </a:t>
            </a:r>
            <a:r>
              <a:rPr lang="en">
                <a:solidFill>
                  <a:srgbClr val="FFFF00"/>
                </a:solidFill>
                <a:latin typeface="Open Sans"/>
                <a:ea typeface="Open Sans"/>
                <a:cs typeface="Open Sans"/>
                <a:sym typeface="Open Sans"/>
              </a:rPr>
              <a:t>bind</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33" name="Google Shape;333;p45"/>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34" name="Google Shape;334;p45"/>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335" name="Google Shape;335;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36" name="Google Shape;336;p45"/>
          <p:cNvSpPr txBox="1"/>
          <p:nvPr>
            <p:ph idx="1" type="body"/>
          </p:nvPr>
        </p:nvSpPr>
        <p:spPr>
          <a:xfrm>
            <a:off x="2572050" y="1108625"/>
            <a:ext cx="3999900" cy="34164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Clr>
                <a:srgbClr val="000000"/>
              </a:buClr>
              <a:buSzPts val="1100"/>
              <a:buFont typeface="Arial"/>
              <a:buNone/>
            </a:pPr>
            <a:r>
              <a:rPr lang="en" sz="800">
                <a:solidFill>
                  <a:srgbClr val="C5A5C5"/>
                </a:solidFill>
                <a:latin typeface="Courier New"/>
                <a:ea typeface="Courier New"/>
                <a:cs typeface="Courier New"/>
                <a:sym typeface="Courier New"/>
              </a:rPr>
              <a:t>class</a:t>
            </a:r>
            <a:r>
              <a:rPr lang="en" sz="800">
                <a:solidFill>
                  <a:srgbClr val="FFFFFF"/>
                </a:solidFill>
                <a:latin typeface="Courier New"/>
                <a:ea typeface="Courier New"/>
                <a:cs typeface="Courier New"/>
                <a:sym typeface="Courier New"/>
              </a:rPr>
              <a:t> </a:t>
            </a:r>
            <a:r>
              <a:rPr lang="en" sz="800">
                <a:solidFill>
                  <a:srgbClr val="FAC863"/>
                </a:solidFill>
                <a:latin typeface="Courier New"/>
                <a:ea typeface="Courier New"/>
                <a:cs typeface="Courier New"/>
                <a:sym typeface="Courier New"/>
              </a:rPr>
              <a:t>Toggle</a:t>
            </a: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extends</a:t>
            </a:r>
            <a:r>
              <a:rPr lang="en" sz="800">
                <a:solidFill>
                  <a:srgbClr val="FFFFFF"/>
                </a:solidFill>
                <a:latin typeface="Courier New"/>
                <a:ea typeface="Courier New"/>
                <a:cs typeface="Courier New"/>
                <a:sym typeface="Courier New"/>
              </a:rPr>
              <a:t> </a:t>
            </a:r>
            <a:r>
              <a:rPr lang="en" sz="800">
                <a:solidFill>
                  <a:srgbClr val="FAC863"/>
                </a:solidFill>
                <a:latin typeface="Courier New"/>
                <a:ea typeface="Courier New"/>
                <a:cs typeface="Courier New"/>
                <a:sym typeface="Courier New"/>
              </a:rPr>
              <a:t>React</a:t>
            </a:r>
            <a:r>
              <a:rPr lang="en" sz="800">
                <a:solidFill>
                  <a:srgbClr val="88C6BE"/>
                </a:solidFill>
                <a:latin typeface="Courier New"/>
                <a:ea typeface="Courier New"/>
                <a:cs typeface="Courier New"/>
                <a:sym typeface="Courier New"/>
              </a:rPr>
              <a:t>.</a:t>
            </a:r>
            <a:r>
              <a:rPr lang="en" sz="800">
                <a:solidFill>
                  <a:srgbClr val="FAC863"/>
                </a:solidFill>
                <a:latin typeface="Courier New"/>
                <a:ea typeface="Courier New"/>
                <a:cs typeface="Courier New"/>
                <a:sym typeface="Courier New"/>
              </a:rPr>
              <a:t>Component</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79B6F2"/>
                </a:solidFill>
                <a:latin typeface="Courier New"/>
                <a:ea typeface="Courier New"/>
                <a:cs typeface="Courier New"/>
                <a:sym typeface="Courier New"/>
              </a:rPr>
              <a:t>constructor</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props</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super</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props</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this</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state </a:t>
            </a:r>
            <a:r>
              <a:rPr lang="en" sz="800">
                <a:solidFill>
                  <a:srgbClr val="D7DEEA"/>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isToggleOn</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FF8B50"/>
                </a:solidFill>
                <a:latin typeface="Courier New"/>
                <a:ea typeface="Courier New"/>
                <a:cs typeface="Courier New"/>
                <a:sym typeface="Courier New"/>
              </a:rPr>
              <a:t>true</a:t>
            </a:r>
            <a:r>
              <a:rPr lang="en" sz="800">
                <a:solidFill>
                  <a:srgbClr val="88C6BE"/>
                </a:solidFill>
                <a:latin typeface="Courier New"/>
                <a:ea typeface="Courier New"/>
                <a:cs typeface="Courier New"/>
                <a:sym typeface="Courier New"/>
              </a:rPr>
              <a:t>};</a:t>
            </a:r>
            <a:br>
              <a:rPr lang="en" sz="800">
                <a:solidFill>
                  <a:srgbClr val="FFFFFF"/>
                </a:solidFill>
                <a:highlight>
                  <a:srgbClr val="666666"/>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C5A5C5"/>
                </a:solidFill>
                <a:highlight>
                  <a:srgbClr val="434343"/>
                </a:highlight>
                <a:latin typeface="Courier New"/>
                <a:ea typeface="Courier New"/>
                <a:cs typeface="Courier New"/>
                <a:sym typeface="Courier New"/>
              </a:rPr>
              <a:t>this</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handleClick </a:t>
            </a:r>
            <a:r>
              <a:rPr lang="en" sz="800">
                <a:solidFill>
                  <a:srgbClr val="D7DEEA"/>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 </a:t>
            </a:r>
            <a:r>
              <a:rPr lang="en" sz="800">
                <a:solidFill>
                  <a:srgbClr val="C5A5C5"/>
                </a:solidFill>
                <a:highlight>
                  <a:srgbClr val="434343"/>
                </a:highlight>
                <a:latin typeface="Courier New"/>
                <a:ea typeface="Courier New"/>
                <a:cs typeface="Courier New"/>
                <a:sym typeface="Courier New"/>
              </a:rPr>
              <a:t>this</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handleClick</a:t>
            </a:r>
            <a:r>
              <a:rPr lang="en" sz="800">
                <a:solidFill>
                  <a:srgbClr val="88C6BE"/>
                </a:solidFill>
                <a:highlight>
                  <a:srgbClr val="434343"/>
                </a:highlight>
                <a:latin typeface="Courier New"/>
                <a:ea typeface="Courier New"/>
                <a:cs typeface="Courier New"/>
                <a:sym typeface="Courier New"/>
              </a:rPr>
              <a:t>.</a:t>
            </a:r>
            <a:r>
              <a:rPr lang="en" sz="800">
                <a:solidFill>
                  <a:srgbClr val="79B6F2"/>
                </a:solidFill>
                <a:highlight>
                  <a:srgbClr val="434343"/>
                </a:highlight>
                <a:latin typeface="Courier New"/>
                <a:ea typeface="Courier New"/>
                <a:cs typeface="Courier New"/>
                <a:sym typeface="Courier New"/>
              </a:rPr>
              <a:t>bind</a:t>
            </a:r>
            <a:r>
              <a:rPr lang="en" sz="800">
                <a:solidFill>
                  <a:srgbClr val="88C6BE"/>
                </a:solidFill>
                <a:highlight>
                  <a:srgbClr val="434343"/>
                </a:highlight>
                <a:latin typeface="Courier New"/>
                <a:ea typeface="Courier New"/>
                <a:cs typeface="Courier New"/>
                <a:sym typeface="Courier New"/>
              </a:rPr>
              <a:t>(</a:t>
            </a:r>
            <a:r>
              <a:rPr lang="en" sz="800">
                <a:solidFill>
                  <a:srgbClr val="C5A5C5"/>
                </a:solidFill>
                <a:highlight>
                  <a:srgbClr val="434343"/>
                </a:highlight>
                <a:latin typeface="Courier New"/>
                <a:ea typeface="Courier New"/>
                <a:cs typeface="Courier New"/>
                <a:sym typeface="Courier New"/>
              </a:rPr>
              <a:t>this</a:t>
            </a:r>
            <a:r>
              <a:rPr lang="en" sz="800">
                <a:solidFill>
                  <a:srgbClr val="88C6BE"/>
                </a:solidFill>
                <a:highlight>
                  <a:srgbClr val="434343"/>
                </a:highlight>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79B6F2"/>
                </a:solidFill>
                <a:highlight>
                  <a:srgbClr val="434343"/>
                </a:highlight>
                <a:latin typeface="Courier New"/>
                <a:ea typeface="Courier New"/>
                <a:cs typeface="Courier New"/>
                <a:sym typeface="Courier New"/>
              </a:rPr>
              <a:t>handleClick</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br>
              <a:rPr lang="en" sz="800">
                <a:solidFill>
                  <a:srgbClr val="FFFFFF"/>
                </a:solidFill>
                <a:highlight>
                  <a:srgbClr val="000000"/>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C5A5C5"/>
                </a:solidFill>
                <a:highlight>
                  <a:srgbClr val="434343"/>
                </a:highlight>
                <a:latin typeface="Courier New"/>
                <a:ea typeface="Courier New"/>
                <a:cs typeface="Courier New"/>
                <a:sym typeface="Courier New"/>
              </a:rPr>
              <a:t>this</a:t>
            </a:r>
            <a:r>
              <a:rPr lang="en" sz="800">
                <a:solidFill>
                  <a:srgbClr val="88C6BE"/>
                </a:solidFill>
                <a:highlight>
                  <a:srgbClr val="434343"/>
                </a:highlight>
                <a:latin typeface="Courier New"/>
                <a:ea typeface="Courier New"/>
                <a:cs typeface="Courier New"/>
                <a:sym typeface="Courier New"/>
              </a:rPr>
              <a:t>.</a:t>
            </a:r>
            <a:r>
              <a:rPr lang="en" sz="800">
                <a:solidFill>
                  <a:srgbClr val="79B6F2"/>
                </a:solidFill>
                <a:highlight>
                  <a:srgbClr val="434343"/>
                </a:highlight>
                <a:latin typeface="Courier New"/>
                <a:ea typeface="Courier New"/>
                <a:cs typeface="Courier New"/>
                <a:sym typeface="Courier New"/>
              </a:rPr>
              <a:t>setState</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state </a:t>
            </a:r>
            <a:r>
              <a:rPr lang="en" sz="800">
                <a:solidFill>
                  <a:srgbClr val="D7DEEA"/>
                </a:solidFill>
                <a:highlight>
                  <a:srgbClr val="434343"/>
                </a:highlight>
                <a:latin typeface="Courier New"/>
                <a:ea typeface="Courier New"/>
                <a:cs typeface="Courier New"/>
                <a:sym typeface="Courier New"/>
              </a:rPr>
              <a:t>=&gt;</a:t>
            </a: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br>
              <a:rPr lang="en" sz="800">
                <a:solidFill>
                  <a:srgbClr val="FFFFFF"/>
                </a:solidFill>
                <a:highlight>
                  <a:srgbClr val="434343"/>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isToggleOn</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 </a:t>
            </a:r>
            <a:r>
              <a:rPr lang="en" sz="800">
                <a:solidFill>
                  <a:srgbClr val="D7DEEA"/>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state</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isToggleOn</a:t>
            </a:r>
            <a:br>
              <a:rPr lang="en" sz="800">
                <a:solidFill>
                  <a:srgbClr val="FFFFFF"/>
                </a:solidFill>
                <a:highlight>
                  <a:srgbClr val="000000"/>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br>
              <a:rPr lang="en" sz="800">
                <a:solidFill>
                  <a:srgbClr val="FFFFFF"/>
                </a:solidFill>
                <a:highlight>
                  <a:srgbClr val="000000"/>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79B6F2"/>
                </a:solidFill>
                <a:latin typeface="Courier New"/>
                <a:ea typeface="Courier New"/>
                <a:cs typeface="Courier New"/>
                <a:sym typeface="Courier New"/>
              </a:rPr>
              <a:t>render</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return</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&lt;</a:t>
            </a:r>
            <a:r>
              <a:rPr lang="en" sz="800">
                <a:solidFill>
                  <a:srgbClr val="FC929E"/>
                </a:solidFill>
                <a:latin typeface="Courier New"/>
                <a:ea typeface="Courier New"/>
                <a:cs typeface="Courier New"/>
                <a:sym typeface="Courier New"/>
              </a:rPr>
              <a:t>button </a:t>
            </a:r>
            <a:r>
              <a:rPr lang="en" sz="800">
                <a:solidFill>
                  <a:srgbClr val="C5A5C5"/>
                </a:solidFill>
                <a:latin typeface="Courier New"/>
                <a:ea typeface="Courier New"/>
                <a:cs typeface="Courier New"/>
                <a:sym typeface="Courier New"/>
              </a:rPr>
              <a:t>onClick</a:t>
            </a:r>
            <a:r>
              <a:rPr lang="en" sz="800">
                <a:solidFill>
                  <a:srgbClr val="88C6BE"/>
                </a:solidFill>
                <a:latin typeface="Courier New"/>
                <a:ea typeface="Courier New"/>
                <a:cs typeface="Courier New"/>
                <a:sym typeface="Courier New"/>
              </a:rPr>
              <a:t>={</a:t>
            </a:r>
            <a:r>
              <a:rPr lang="en" sz="800">
                <a:solidFill>
                  <a:srgbClr val="C5A5C5"/>
                </a:solidFill>
                <a:latin typeface="Courier New"/>
                <a:ea typeface="Courier New"/>
                <a:cs typeface="Courier New"/>
                <a:sym typeface="Courier New"/>
              </a:rPr>
              <a:t>this</a:t>
            </a:r>
            <a:r>
              <a:rPr lang="en" sz="800">
                <a:solidFill>
                  <a:srgbClr val="88C6BE"/>
                </a:solidFill>
                <a:latin typeface="Courier New"/>
                <a:ea typeface="Courier New"/>
                <a:cs typeface="Courier New"/>
                <a:sym typeface="Courier New"/>
              </a:rPr>
              <a:t>.</a:t>
            </a:r>
            <a:r>
              <a:rPr lang="en" sz="800">
                <a:solidFill>
                  <a:srgbClr val="FC929E"/>
                </a:solidFill>
                <a:latin typeface="Courier New"/>
                <a:ea typeface="Courier New"/>
                <a:cs typeface="Courier New"/>
                <a:sym typeface="Courier New"/>
              </a:rPr>
              <a:t>handleClick</a:t>
            </a:r>
            <a:r>
              <a:rPr lang="en" sz="800">
                <a:solidFill>
                  <a:srgbClr val="88C6BE"/>
                </a:solidFill>
                <a:latin typeface="Courier New"/>
                <a:ea typeface="Courier New"/>
                <a:cs typeface="Courier New"/>
                <a:sym typeface="Courier New"/>
              </a:rPr>
              <a:t>}&gt;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r>
              <a:rPr lang="en" sz="800">
                <a:solidFill>
                  <a:srgbClr val="C5A5C5"/>
                </a:solidFill>
                <a:latin typeface="Courier New"/>
                <a:ea typeface="Courier New"/>
                <a:cs typeface="Courier New"/>
                <a:sym typeface="Courier New"/>
              </a:rPr>
              <a:t>this</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state</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isToggleOn </a:t>
            </a:r>
            <a:r>
              <a:rPr lang="en" sz="800">
                <a:solidFill>
                  <a:srgbClr val="D7DEEA"/>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DC891"/>
                </a:solidFill>
                <a:latin typeface="Courier New"/>
                <a:ea typeface="Courier New"/>
                <a:cs typeface="Courier New"/>
                <a:sym typeface="Courier New"/>
              </a:rPr>
              <a:t>'ON'</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DC891"/>
                </a:solidFill>
                <a:latin typeface="Courier New"/>
                <a:ea typeface="Courier New"/>
                <a:cs typeface="Courier New"/>
                <a:sym typeface="Courier New"/>
              </a:rPr>
              <a:t>'OFF'</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&lt;/</a:t>
            </a:r>
            <a:r>
              <a:rPr lang="en" sz="800">
                <a:solidFill>
                  <a:srgbClr val="FC929E"/>
                </a:solidFill>
                <a:latin typeface="Courier New"/>
                <a:ea typeface="Courier New"/>
                <a:cs typeface="Courier New"/>
                <a:sym typeface="Courier New"/>
              </a:rPr>
              <a:t>button</a:t>
            </a:r>
            <a:r>
              <a:rPr lang="en" sz="800">
                <a:solidFill>
                  <a:srgbClr val="88C6BE"/>
                </a:solidFill>
                <a:latin typeface="Courier New"/>
                <a:ea typeface="Courier New"/>
                <a:cs typeface="Courier New"/>
                <a:sym typeface="Courier New"/>
              </a:rPr>
              <a:t>&gt;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88C6BE"/>
                </a:solidFill>
                <a:latin typeface="Courier New"/>
                <a:ea typeface="Courier New"/>
                <a:cs typeface="Courier New"/>
                <a:sym typeface="Courier New"/>
              </a:rPr>
              <a:t>}</a:t>
            </a:r>
            <a:endParaRPr sz="800">
              <a:solidFill>
                <a:srgbClr val="88C6BE"/>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40" name="Shape 340"/>
        <p:cNvGrpSpPr/>
        <p:nvPr/>
      </p:nvGrpSpPr>
      <p:grpSpPr>
        <a:xfrm>
          <a:off x="0" y="0"/>
          <a:ext cx="0" cy="0"/>
          <a:chOff x="0" y="0"/>
          <a:chExt cx="0" cy="0"/>
        </a:xfrm>
      </p:grpSpPr>
      <p:sp>
        <p:nvSpPr>
          <p:cNvPr id="341" name="Google Shape;34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Handling Events </a:t>
            </a:r>
            <a:r>
              <a:rPr lang="en">
                <a:solidFill>
                  <a:srgbClr val="FFFF00"/>
                </a:solidFill>
                <a:latin typeface="Open Sans"/>
                <a:ea typeface="Open Sans"/>
                <a:cs typeface="Open Sans"/>
                <a:sym typeface="Open Sans"/>
              </a:rPr>
              <a:t>class fields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42" name="Google Shape;342;p46"/>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43" name="Google Shape;343;p46"/>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344" name="Google Shape;344;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45" name="Google Shape;345;p46"/>
          <p:cNvSpPr txBox="1"/>
          <p:nvPr>
            <p:ph idx="1" type="body"/>
          </p:nvPr>
        </p:nvSpPr>
        <p:spPr>
          <a:xfrm>
            <a:off x="311700" y="1152475"/>
            <a:ext cx="3999900" cy="30705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C5A5C5"/>
                </a:solidFill>
                <a:latin typeface="Courier New"/>
                <a:ea typeface="Courier New"/>
                <a:cs typeface="Courier New"/>
                <a:sym typeface="Courier New"/>
              </a:rPr>
              <a:t>class</a:t>
            </a:r>
            <a:r>
              <a:rPr lang="en" sz="1050">
                <a:solidFill>
                  <a:srgbClr val="FFFFFF"/>
                </a:solidFill>
                <a:latin typeface="Courier New"/>
                <a:ea typeface="Courier New"/>
                <a:cs typeface="Courier New"/>
                <a:sym typeface="Courier New"/>
              </a:rPr>
              <a:t> </a:t>
            </a:r>
            <a:r>
              <a:rPr lang="en" sz="1050">
                <a:solidFill>
                  <a:srgbClr val="FAC863"/>
                </a:solidFill>
                <a:latin typeface="Courier New"/>
                <a:ea typeface="Courier New"/>
                <a:cs typeface="Courier New"/>
                <a:sym typeface="Courier New"/>
              </a:rPr>
              <a:t>LoggingButton</a:t>
            </a: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extends</a:t>
            </a:r>
            <a:r>
              <a:rPr lang="en" sz="1050">
                <a:solidFill>
                  <a:srgbClr val="FFFFFF"/>
                </a:solidFill>
                <a:latin typeface="Courier New"/>
                <a:ea typeface="Courier New"/>
                <a:cs typeface="Courier New"/>
                <a:sym typeface="Courier New"/>
              </a:rPr>
              <a:t> </a:t>
            </a:r>
            <a:r>
              <a:rPr lang="en" sz="1050">
                <a:solidFill>
                  <a:srgbClr val="FAC863"/>
                </a:solidFill>
                <a:latin typeface="Courier New"/>
                <a:ea typeface="Courier New"/>
                <a:cs typeface="Courier New"/>
                <a:sym typeface="Courier New"/>
              </a:rPr>
              <a:t>React</a:t>
            </a:r>
            <a:r>
              <a:rPr lang="en" sz="1050">
                <a:solidFill>
                  <a:srgbClr val="88C6BE"/>
                </a:solidFill>
                <a:latin typeface="Courier New"/>
                <a:ea typeface="Courier New"/>
                <a:cs typeface="Courier New"/>
                <a:sym typeface="Courier New"/>
              </a:rPr>
              <a:t>.</a:t>
            </a:r>
            <a:r>
              <a:rPr lang="en" sz="1050">
                <a:solidFill>
                  <a:srgbClr val="FAC863"/>
                </a:solidFill>
                <a:latin typeface="Courier New"/>
                <a:ea typeface="Courier New"/>
                <a:cs typeface="Courier New"/>
                <a:sym typeface="Courier New"/>
              </a:rPr>
              <a:t>Component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highlight>
                  <a:srgbClr val="353B45"/>
                </a:highlight>
                <a:latin typeface="Courier New"/>
                <a:ea typeface="Courier New"/>
                <a:cs typeface="Courier New"/>
                <a:sym typeface="Courier New"/>
              </a:rPr>
            </a:br>
            <a:r>
              <a:rPr lang="en" sz="1050">
                <a:solidFill>
                  <a:srgbClr val="FFFFFF"/>
                </a:solidFill>
                <a:highlight>
                  <a:srgbClr val="434343"/>
                </a:highlight>
                <a:latin typeface="Courier New"/>
                <a:ea typeface="Courier New"/>
                <a:cs typeface="Courier New"/>
                <a:sym typeface="Courier New"/>
              </a:rPr>
              <a:t>  </a:t>
            </a:r>
            <a:r>
              <a:rPr lang="en" sz="1050">
                <a:solidFill>
                  <a:srgbClr val="79B6F2"/>
                </a:solidFill>
                <a:highlight>
                  <a:srgbClr val="434343"/>
                </a:highlight>
                <a:latin typeface="Courier New"/>
                <a:ea typeface="Courier New"/>
                <a:cs typeface="Courier New"/>
                <a:sym typeface="Courier New"/>
              </a:rPr>
              <a:t>handleClick</a:t>
            </a:r>
            <a:r>
              <a:rPr lang="en" sz="1050">
                <a:solidFill>
                  <a:srgbClr val="FFFFFF"/>
                </a:solidFill>
                <a:highlight>
                  <a:srgbClr val="434343"/>
                </a:highlight>
                <a:latin typeface="Courier New"/>
                <a:ea typeface="Courier New"/>
                <a:cs typeface="Courier New"/>
                <a:sym typeface="Courier New"/>
              </a:rPr>
              <a:t> </a:t>
            </a:r>
            <a:r>
              <a:rPr lang="en" sz="1050">
                <a:solidFill>
                  <a:srgbClr val="D7DEEA"/>
                </a:solidFill>
                <a:highlight>
                  <a:srgbClr val="434343"/>
                </a:highlight>
                <a:latin typeface="Courier New"/>
                <a:ea typeface="Courier New"/>
                <a:cs typeface="Courier New"/>
                <a:sym typeface="Courier New"/>
              </a:rPr>
              <a:t>=</a:t>
            </a:r>
            <a:r>
              <a:rPr lang="en" sz="1050">
                <a:solidFill>
                  <a:srgbClr val="FFFFFF"/>
                </a:solidFill>
                <a:highlight>
                  <a:srgbClr val="434343"/>
                </a:highlight>
                <a:latin typeface="Courier New"/>
                <a:ea typeface="Courier New"/>
                <a:cs typeface="Courier New"/>
                <a:sym typeface="Courier New"/>
              </a:rPr>
              <a:t> </a:t>
            </a:r>
            <a:r>
              <a:rPr lang="en" sz="1050">
                <a:solidFill>
                  <a:srgbClr val="88C6BE"/>
                </a:solidFill>
                <a:highlight>
                  <a:srgbClr val="434343"/>
                </a:highlight>
                <a:latin typeface="Courier New"/>
                <a:ea typeface="Courier New"/>
                <a:cs typeface="Courier New"/>
                <a:sym typeface="Courier New"/>
              </a:rPr>
              <a:t>()</a:t>
            </a:r>
            <a:r>
              <a:rPr lang="en" sz="1050">
                <a:solidFill>
                  <a:srgbClr val="FFFFFF"/>
                </a:solidFill>
                <a:highlight>
                  <a:srgbClr val="434343"/>
                </a:highlight>
                <a:latin typeface="Courier New"/>
                <a:ea typeface="Courier New"/>
                <a:cs typeface="Courier New"/>
                <a:sym typeface="Courier New"/>
              </a:rPr>
              <a:t> </a:t>
            </a:r>
            <a:r>
              <a:rPr lang="en" sz="1050">
                <a:solidFill>
                  <a:srgbClr val="D7DEEA"/>
                </a:solidFill>
                <a:highlight>
                  <a:srgbClr val="434343"/>
                </a:highlight>
                <a:latin typeface="Courier New"/>
                <a:ea typeface="Courier New"/>
                <a:cs typeface="Courier New"/>
                <a:sym typeface="Courier New"/>
              </a:rPr>
              <a:t>=&gt;</a:t>
            </a:r>
            <a:r>
              <a:rPr lang="en" sz="1050">
                <a:solidFill>
                  <a:srgbClr val="FFFFFF"/>
                </a:solidFill>
                <a:highlight>
                  <a:srgbClr val="434343"/>
                </a:highlight>
                <a:latin typeface="Courier New"/>
                <a:ea typeface="Courier New"/>
                <a:cs typeface="Courier New"/>
                <a:sym typeface="Courier New"/>
              </a:rPr>
              <a:t> </a:t>
            </a:r>
            <a:r>
              <a:rPr lang="en" sz="1050">
                <a:solidFill>
                  <a:srgbClr val="88C6BE"/>
                </a:solidFill>
                <a:highlight>
                  <a:srgbClr val="434343"/>
                </a:highlight>
                <a:latin typeface="Courier New"/>
                <a:ea typeface="Courier New"/>
                <a:cs typeface="Courier New"/>
                <a:sym typeface="Courier New"/>
              </a:rPr>
              <a:t>{</a:t>
            </a:r>
            <a:br>
              <a:rPr lang="en" sz="1050">
                <a:solidFill>
                  <a:srgbClr val="FFFFFF"/>
                </a:solidFill>
                <a:highlight>
                  <a:srgbClr val="000000"/>
                </a:highlight>
                <a:latin typeface="Courier New"/>
                <a:ea typeface="Courier New"/>
                <a:cs typeface="Courier New"/>
                <a:sym typeface="Courier New"/>
              </a:rPr>
            </a:br>
            <a:r>
              <a:rPr lang="en" sz="1050">
                <a:solidFill>
                  <a:srgbClr val="FFFFFF"/>
                </a:solidFill>
                <a:highlight>
                  <a:srgbClr val="434343"/>
                </a:highlight>
                <a:latin typeface="Courier New"/>
                <a:ea typeface="Courier New"/>
                <a:cs typeface="Courier New"/>
                <a:sym typeface="Courier New"/>
              </a:rPr>
              <a:t>    console</a:t>
            </a:r>
            <a:r>
              <a:rPr lang="en" sz="1050">
                <a:solidFill>
                  <a:srgbClr val="88C6BE"/>
                </a:solidFill>
                <a:highlight>
                  <a:srgbClr val="434343"/>
                </a:highlight>
                <a:latin typeface="Courier New"/>
                <a:ea typeface="Courier New"/>
                <a:cs typeface="Courier New"/>
                <a:sym typeface="Courier New"/>
              </a:rPr>
              <a:t>.</a:t>
            </a:r>
            <a:r>
              <a:rPr lang="en" sz="1050">
                <a:solidFill>
                  <a:srgbClr val="79B6F2"/>
                </a:solidFill>
                <a:highlight>
                  <a:srgbClr val="434343"/>
                </a:highlight>
                <a:latin typeface="Courier New"/>
                <a:ea typeface="Courier New"/>
                <a:cs typeface="Courier New"/>
                <a:sym typeface="Courier New"/>
              </a:rPr>
              <a:t>log</a:t>
            </a:r>
            <a:r>
              <a:rPr lang="en" sz="1050">
                <a:solidFill>
                  <a:srgbClr val="88C6BE"/>
                </a:solidFill>
                <a:highlight>
                  <a:srgbClr val="434343"/>
                </a:highlight>
                <a:latin typeface="Courier New"/>
                <a:ea typeface="Courier New"/>
                <a:cs typeface="Courier New"/>
                <a:sym typeface="Courier New"/>
              </a:rPr>
              <a:t>(</a:t>
            </a:r>
            <a:r>
              <a:rPr lang="en" sz="1050">
                <a:solidFill>
                  <a:srgbClr val="8DC891"/>
                </a:solidFill>
                <a:highlight>
                  <a:srgbClr val="434343"/>
                </a:highlight>
                <a:latin typeface="Courier New"/>
                <a:ea typeface="Courier New"/>
                <a:cs typeface="Courier New"/>
                <a:sym typeface="Courier New"/>
              </a:rPr>
              <a:t>'this is:'</a:t>
            </a:r>
            <a:r>
              <a:rPr lang="en" sz="1050">
                <a:solidFill>
                  <a:srgbClr val="88C6BE"/>
                </a:solidFill>
                <a:highlight>
                  <a:srgbClr val="434343"/>
                </a:highlight>
                <a:latin typeface="Courier New"/>
                <a:ea typeface="Courier New"/>
                <a:cs typeface="Courier New"/>
                <a:sym typeface="Courier New"/>
              </a:rPr>
              <a:t>,</a:t>
            </a:r>
            <a:r>
              <a:rPr lang="en" sz="1050">
                <a:solidFill>
                  <a:srgbClr val="FFFFFF"/>
                </a:solidFill>
                <a:highlight>
                  <a:srgbClr val="434343"/>
                </a:highlight>
                <a:latin typeface="Courier New"/>
                <a:ea typeface="Courier New"/>
                <a:cs typeface="Courier New"/>
                <a:sym typeface="Courier New"/>
              </a:rPr>
              <a:t> </a:t>
            </a:r>
            <a:r>
              <a:rPr lang="en" sz="1050">
                <a:solidFill>
                  <a:srgbClr val="C5A5C5"/>
                </a:solidFill>
                <a:highlight>
                  <a:srgbClr val="434343"/>
                </a:highlight>
                <a:latin typeface="Courier New"/>
                <a:ea typeface="Courier New"/>
                <a:cs typeface="Courier New"/>
                <a:sym typeface="Courier New"/>
              </a:rPr>
              <a:t>this</a:t>
            </a:r>
            <a:r>
              <a:rPr lang="en" sz="1050">
                <a:solidFill>
                  <a:srgbClr val="88C6BE"/>
                </a:solidFill>
                <a:highlight>
                  <a:srgbClr val="434343"/>
                </a:highlight>
                <a:latin typeface="Courier New"/>
                <a:ea typeface="Courier New"/>
                <a:cs typeface="Courier New"/>
                <a:sym typeface="Courier New"/>
              </a:rPr>
              <a:t>);</a:t>
            </a:r>
            <a:br>
              <a:rPr lang="en" sz="1050">
                <a:solidFill>
                  <a:srgbClr val="FFFFFF"/>
                </a:solidFill>
                <a:highlight>
                  <a:srgbClr val="000000"/>
                </a:highlight>
                <a:latin typeface="Courier New"/>
                <a:ea typeface="Courier New"/>
                <a:cs typeface="Courier New"/>
                <a:sym typeface="Courier New"/>
              </a:rPr>
            </a:br>
            <a:r>
              <a:rPr lang="en" sz="1050">
                <a:solidFill>
                  <a:srgbClr val="FFFFFF"/>
                </a:solidFill>
                <a:highlight>
                  <a:srgbClr val="434343"/>
                </a:highlight>
                <a:latin typeface="Courier New"/>
                <a:ea typeface="Courier New"/>
                <a:cs typeface="Courier New"/>
                <a:sym typeface="Courier New"/>
              </a:rPr>
              <a:t>  </a:t>
            </a:r>
            <a:r>
              <a:rPr lang="en" sz="1050">
                <a:solidFill>
                  <a:srgbClr val="88C6BE"/>
                </a:solidFill>
                <a:highlight>
                  <a:srgbClr val="434343"/>
                </a:highlight>
                <a:latin typeface="Courier New"/>
                <a:ea typeface="Courier New"/>
                <a:cs typeface="Courier New"/>
                <a:sym typeface="Courier New"/>
              </a:rPr>
              <a:t>}</a:t>
            </a:r>
            <a:br>
              <a:rPr lang="en" sz="1050">
                <a:solidFill>
                  <a:srgbClr val="FFFFFF"/>
                </a:solidFill>
                <a:highlight>
                  <a:srgbClr val="666666"/>
                </a:highlight>
                <a:latin typeface="Courier New"/>
                <a:ea typeface="Courier New"/>
                <a:cs typeface="Courier New"/>
                <a:sym typeface="Courier New"/>
              </a:rPr>
            </a:b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79B6F2"/>
                </a:solidFill>
                <a:latin typeface="Courier New"/>
                <a:ea typeface="Courier New"/>
                <a:cs typeface="Courier New"/>
                <a:sym typeface="Courier New"/>
              </a:rPr>
              <a:t>render</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return</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button </a:t>
            </a:r>
            <a:r>
              <a:rPr lang="en" sz="1050">
                <a:solidFill>
                  <a:srgbClr val="C5A5C5"/>
                </a:solidFill>
                <a:latin typeface="Courier New"/>
                <a:ea typeface="Courier New"/>
                <a:cs typeface="Courier New"/>
                <a:sym typeface="Courier New"/>
              </a:rPr>
              <a:t>onClick</a:t>
            </a:r>
            <a:r>
              <a:rPr lang="en" sz="1050">
                <a:solidFill>
                  <a:srgbClr val="88C6BE"/>
                </a:solidFill>
                <a:latin typeface="Courier New"/>
                <a:ea typeface="Courier New"/>
                <a:cs typeface="Courier New"/>
                <a:sym typeface="Courier New"/>
              </a:rPr>
              <a:t>={</a:t>
            </a:r>
            <a:r>
              <a:rPr lang="en" sz="1050">
                <a:solidFill>
                  <a:srgbClr val="C5A5C5"/>
                </a:solidFill>
                <a:latin typeface="Courier New"/>
                <a:ea typeface="Courier New"/>
                <a:cs typeface="Courier New"/>
                <a:sym typeface="Courier New"/>
              </a:rPr>
              <a:t>this</a:t>
            </a:r>
            <a:r>
              <a:rPr lang="en" sz="1050">
                <a:solidFill>
                  <a:srgbClr val="88C6BE"/>
                </a:solidFill>
                <a:latin typeface="Courier New"/>
                <a:ea typeface="Courier New"/>
                <a:cs typeface="Courier New"/>
                <a:sym typeface="Courier New"/>
              </a:rPr>
              <a:t>.</a:t>
            </a:r>
            <a:r>
              <a:rPr lang="en" sz="1050">
                <a:solidFill>
                  <a:srgbClr val="FC929E"/>
                </a:solidFill>
                <a:latin typeface="Courier New"/>
                <a:ea typeface="Courier New"/>
                <a:cs typeface="Courier New"/>
                <a:sym typeface="Courier New"/>
              </a:rPr>
              <a:t>handleClick</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Click me</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button</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endParaRPr/>
          </a:p>
        </p:txBody>
      </p:sp>
      <p:sp>
        <p:nvSpPr>
          <p:cNvPr id="346" name="Google Shape;346;p46"/>
          <p:cNvSpPr txBox="1"/>
          <p:nvPr>
            <p:ph idx="2" type="body"/>
          </p:nvPr>
        </p:nvSpPr>
        <p:spPr>
          <a:xfrm>
            <a:off x="4832400" y="1152475"/>
            <a:ext cx="3999900" cy="34164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Clr>
                <a:srgbClr val="000000"/>
              </a:buClr>
              <a:buSzPts val="1100"/>
              <a:buFont typeface="Arial"/>
              <a:buNone/>
            </a:pPr>
            <a:r>
              <a:rPr lang="en" sz="1050">
                <a:solidFill>
                  <a:srgbClr val="C5A5C5"/>
                </a:solidFill>
                <a:latin typeface="Courier New"/>
                <a:ea typeface="Courier New"/>
                <a:cs typeface="Courier New"/>
                <a:sym typeface="Courier New"/>
              </a:rPr>
              <a:t>class</a:t>
            </a:r>
            <a:r>
              <a:rPr lang="en" sz="1050">
                <a:solidFill>
                  <a:srgbClr val="FFFFFF"/>
                </a:solidFill>
                <a:latin typeface="Courier New"/>
                <a:ea typeface="Courier New"/>
                <a:cs typeface="Courier New"/>
                <a:sym typeface="Courier New"/>
              </a:rPr>
              <a:t> </a:t>
            </a:r>
            <a:r>
              <a:rPr lang="en" sz="1050">
                <a:solidFill>
                  <a:srgbClr val="FAC863"/>
                </a:solidFill>
                <a:latin typeface="Courier New"/>
                <a:ea typeface="Courier New"/>
                <a:cs typeface="Courier New"/>
                <a:sym typeface="Courier New"/>
              </a:rPr>
              <a:t>LoggingButton</a:t>
            </a: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extends</a:t>
            </a:r>
            <a:r>
              <a:rPr lang="en" sz="1050">
                <a:solidFill>
                  <a:srgbClr val="FFFFFF"/>
                </a:solidFill>
                <a:latin typeface="Courier New"/>
                <a:ea typeface="Courier New"/>
                <a:cs typeface="Courier New"/>
                <a:sym typeface="Courier New"/>
              </a:rPr>
              <a:t> </a:t>
            </a:r>
            <a:r>
              <a:rPr lang="en" sz="1050">
                <a:solidFill>
                  <a:srgbClr val="FAC863"/>
                </a:solidFill>
                <a:latin typeface="Courier New"/>
                <a:ea typeface="Courier New"/>
                <a:cs typeface="Courier New"/>
                <a:sym typeface="Courier New"/>
              </a:rPr>
              <a:t>React</a:t>
            </a:r>
            <a:r>
              <a:rPr lang="en" sz="1050">
                <a:solidFill>
                  <a:srgbClr val="88C6BE"/>
                </a:solidFill>
                <a:latin typeface="Courier New"/>
                <a:ea typeface="Courier New"/>
                <a:cs typeface="Courier New"/>
                <a:sym typeface="Courier New"/>
              </a:rPr>
              <a:t>.</a:t>
            </a:r>
            <a:r>
              <a:rPr lang="en" sz="1050">
                <a:solidFill>
                  <a:srgbClr val="FAC863"/>
                </a:solidFill>
                <a:latin typeface="Courier New"/>
                <a:ea typeface="Courier New"/>
                <a:cs typeface="Courier New"/>
                <a:sym typeface="Courier New"/>
              </a:rPr>
              <a:t>Component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79B6F2"/>
                </a:solidFill>
                <a:latin typeface="Courier New"/>
                <a:ea typeface="Courier New"/>
                <a:cs typeface="Courier New"/>
                <a:sym typeface="Courier New"/>
              </a:rPr>
              <a:t>handleClick</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console</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log</a:t>
            </a:r>
            <a:r>
              <a:rPr lang="en" sz="1050">
                <a:solidFill>
                  <a:srgbClr val="88C6BE"/>
                </a:solidFill>
                <a:latin typeface="Courier New"/>
                <a:ea typeface="Courier New"/>
                <a:cs typeface="Courier New"/>
                <a:sym typeface="Courier New"/>
              </a:rPr>
              <a:t>(</a:t>
            </a:r>
            <a:r>
              <a:rPr lang="en" sz="1050">
                <a:solidFill>
                  <a:srgbClr val="8DC891"/>
                </a:solidFill>
                <a:latin typeface="Courier New"/>
                <a:ea typeface="Courier New"/>
                <a:cs typeface="Courier New"/>
                <a:sym typeface="Courier New"/>
              </a:rPr>
              <a:t>'this is:'</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this</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79B6F2"/>
                </a:solidFill>
                <a:latin typeface="Courier New"/>
                <a:ea typeface="Courier New"/>
                <a:cs typeface="Courier New"/>
                <a:sym typeface="Courier New"/>
              </a:rPr>
              <a:t>render</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highlight>
                  <a:srgbClr val="353B45"/>
                </a:highlight>
                <a:latin typeface="Courier New"/>
                <a:ea typeface="Courier New"/>
                <a:cs typeface="Courier New"/>
                <a:sym typeface="Courier New"/>
              </a:rPr>
            </a:br>
            <a:r>
              <a:rPr lang="en" sz="1050">
                <a:solidFill>
                  <a:srgbClr val="FFFFFF"/>
                </a:solidFill>
                <a:highlight>
                  <a:srgbClr val="434343"/>
                </a:highlight>
                <a:latin typeface="Courier New"/>
                <a:ea typeface="Courier New"/>
                <a:cs typeface="Courier New"/>
                <a:sym typeface="Courier New"/>
              </a:rPr>
              <a:t>    </a:t>
            </a:r>
            <a:r>
              <a:rPr lang="en" sz="1050">
                <a:solidFill>
                  <a:srgbClr val="C5A5C5"/>
                </a:solidFill>
                <a:highlight>
                  <a:srgbClr val="434343"/>
                </a:highlight>
                <a:latin typeface="Courier New"/>
                <a:ea typeface="Courier New"/>
                <a:cs typeface="Courier New"/>
                <a:sym typeface="Courier New"/>
              </a:rPr>
              <a:t>return</a:t>
            </a:r>
            <a:r>
              <a:rPr lang="en" sz="1050">
                <a:solidFill>
                  <a:srgbClr val="FFFFFF"/>
                </a:solidFill>
                <a:highlight>
                  <a:srgbClr val="434343"/>
                </a:highlight>
                <a:latin typeface="Courier New"/>
                <a:ea typeface="Courier New"/>
                <a:cs typeface="Courier New"/>
                <a:sym typeface="Courier New"/>
              </a:rPr>
              <a:t> </a:t>
            </a:r>
            <a:r>
              <a:rPr lang="en" sz="1050">
                <a:solidFill>
                  <a:srgbClr val="88C6BE"/>
                </a:solidFill>
                <a:highlight>
                  <a:srgbClr val="434343"/>
                </a:highlight>
                <a:latin typeface="Courier New"/>
                <a:ea typeface="Courier New"/>
                <a:cs typeface="Courier New"/>
                <a:sym typeface="Courier New"/>
              </a:rPr>
              <a:t>(</a:t>
            </a:r>
            <a:br>
              <a:rPr lang="en" sz="1050">
                <a:solidFill>
                  <a:srgbClr val="FFFFFF"/>
                </a:solidFill>
                <a:highlight>
                  <a:srgbClr val="000000"/>
                </a:highlight>
                <a:latin typeface="Courier New"/>
                <a:ea typeface="Courier New"/>
                <a:cs typeface="Courier New"/>
                <a:sym typeface="Courier New"/>
              </a:rPr>
            </a:br>
            <a:r>
              <a:rPr lang="en" sz="1050">
                <a:solidFill>
                  <a:srgbClr val="FFFFFF"/>
                </a:solidFill>
                <a:highlight>
                  <a:srgbClr val="434343"/>
                </a:highlight>
                <a:latin typeface="Courier New"/>
                <a:ea typeface="Courier New"/>
                <a:cs typeface="Courier New"/>
                <a:sym typeface="Courier New"/>
              </a:rPr>
              <a:t>      </a:t>
            </a:r>
            <a:r>
              <a:rPr lang="en" sz="1050">
                <a:solidFill>
                  <a:srgbClr val="88C6BE"/>
                </a:solidFill>
                <a:highlight>
                  <a:srgbClr val="434343"/>
                </a:highlight>
                <a:latin typeface="Courier New"/>
                <a:ea typeface="Courier New"/>
                <a:cs typeface="Courier New"/>
                <a:sym typeface="Courier New"/>
              </a:rPr>
              <a:t>&lt;</a:t>
            </a:r>
            <a:r>
              <a:rPr lang="en" sz="1050">
                <a:solidFill>
                  <a:srgbClr val="FC929E"/>
                </a:solidFill>
                <a:highlight>
                  <a:srgbClr val="434343"/>
                </a:highlight>
                <a:latin typeface="Courier New"/>
                <a:ea typeface="Courier New"/>
                <a:cs typeface="Courier New"/>
                <a:sym typeface="Courier New"/>
              </a:rPr>
              <a:t>button </a:t>
            </a:r>
            <a:r>
              <a:rPr lang="en" sz="1050">
                <a:solidFill>
                  <a:srgbClr val="C5A5C5"/>
                </a:solidFill>
                <a:highlight>
                  <a:srgbClr val="434343"/>
                </a:highlight>
                <a:latin typeface="Courier New"/>
                <a:ea typeface="Courier New"/>
                <a:cs typeface="Courier New"/>
                <a:sym typeface="Courier New"/>
              </a:rPr>
              <a:t>onClick</a:t>
            </a:r>
            <a:r>
              <a:rPr lang="en" sz="1050">
                <a:solidFill>
                  <a:srgbClr val="88C6BE"/>
                </a:solidFill>
                <a:highlight>
                  <a:srgbClr val="434343"/>
                </a:highlight>
                <a:latin typeface="Courier New"/>
                <a:ea typeface="Courier New"/>
                <a:cs typeface="Courier New"/>
                <a:sym typeface="Courier New"/>
              </a:rPr>
              <a:t>={(</a:t>
            </a:r>
            <a:r>
              <a:rPr lang="en" sz="1050">
                <a:solidFill>
                  <a:srgbClr val="FC929E"/>
                </a:solidFill>
                <a:highlight>
                  <a:srgbClr val="434343"/>
                </a:highlight>
                <a:latin typeface="Courier New"/>
                <a:ea typeface="Courier New"/>
                <a:cs typeface="Courier New"/>
                <a:sym typeface="Courier New"/>
              </a:rPr>
              <a:t>e</a:t>
            </a:r>
            <a:r>
              <a:rPr lang="en" sz="1050">
                <a:solidFill>
                  <a:srgbClr val="88C6BE"/>
                </a:solidFill>
                <a:highlight>
                  <a:srgbClr val="434343"/>
                </a:highlight>
                <a:latin typeface="Courier New"/>
                <a:ea typeface="Courier New"/>
                <a:cs typeface="Courier New"/>
                <a:sym typeface="Courier New"/>
              </a:rPr>
              <a:t>)</a:t>
            </a:r>
            <a:r>
              <a:rPr lang="en" sz="1050">
                <a:solidFill>
                  <a:srgbClr val="FC929E"/>
                </a:solidFill>
                <a:highlight>
                  <a:srgbClr val="434343"/>
                </a:highlight>
                <a:latin typeface="Courier New"/>
                <a:ea typeface="Courier New"/>
                <a:cs typeface="Courier New"/>
                <a:sym typeface="Courier New"/>
              </a:rPr>
              <a:t> </a:t>
            </a:r>
            <a:r>
              <a:rPr lang="en" sz="1050">
                <a:solidFill>
                  <a:srgbClr val="D7DEEA"/>
                </a:solidFill>
                <a:highlight>
                  <a:srgbClr val="434343"/>
                </a:highlight>
                <a:latin typeface="Courier New"/>
                <a:ea typeface="Courier New"/>
                <a:cs typeface="Courier New"/>
                <a:sym typeface="Courier New"/>
              </a:rPr>
              <a:t>=&gt;</a:t>
            </a:r>
            <a:r>
              <a:rPr lang="en" sz="1050">
                <a:solidFill>
                  <a:srgbClr val="FC929E"/>
                </a:solidFill>
                <a:highlight>
                  <a:srgbClr val="434343"/>
                </a:highlight>
                <a:latin typeface="Courier New"/>
                <a:ea typeface="Courier New"/>
                <a:cs typeface="Courier New"/>
                <a:sym typeface="Courier New"/>
              </a:rPr>
              <a:t> </a:t>
            </a:r>
            <a:r>
              <a:rPr lang="en" sz="1050">
                <a:solidFill>
                  <a:srgbClr val="C5A5C5"/>
                </a:solidFill>
                <a:highlight>
                  <a:srgbClr val="434343"/>
                </a:highlight>
                <a:latin typeface="Courier New"/>
                <a:ea typeface="Courier New"/>
                <a:cs typeface="Courier New"/>
                <a:sym typeface="Courier New"/>
              </a:rPr>
              <a:t>this</a:t>
            </a:r>
            <a:r>
              <a:rPr lang="en" sz="1050">
                <a:solidFill>
                  <a:srgbClr val="88C6BE"/>
                </a:solidFill>
                <a:highlight>
                  <a:srgbClr val="434343"/>
                </a:highlight>
                <a:latin typeface="Courier New"/>
                <a:ea typeface="Courier New"/>
                <a:cs typeface="Courier New"/>
                <a:sym typeface="Courier New"/>
              </a:rPr>
              <a:t>.</a:t>
            </a:r>
            <a:r>
              <a:rPr lang="en" sz="1050">
                <a:solidFill>
                  <a:srgbClr val="79B6F2"/>
                </a:solidFill>
                <a:highlight>
                  <a:srgbClr val="434343"/>
                </a:highlight>
                <a:latin typeface="Courier New"/>
                <a:ea typeface="Courier New"/>
                <a:cs typeface="Courier New"/>
                <a:sym typeface="Courier New"/>
              </a:rPr>
              <a:t>handleClick</a:t>
            </a:r>
            <a:r>
              <a:rPr lang="en" sz="1050">
                <a:solidFill>
                  <a:srgbClr val="88C6BE"/>
                </a:solidFill>
                <a:highlight>
                  <a:srgbClr val="434343"/>
                </a:highlight>
                <a:latin typeface="Courier New"/>
                <a:ea typeface="Courier New"/>
                <a:cs typeface="Courier New"/>
                <a:sym typeface="Courier New"/>
              </a:rPr>
              <a:t>(</a:t>
            </a:r>
            <a:r>
              <a:rPr lang="en" sz="1050">
                <a:solidFill>
                  <a:srgbClr val="FC929E"/>
                </a:solidFill>
                <a:highlight>
                  <a:srgbClr val="434343"/>
                </a:highlight>
                <a:latin typeface="Courier New"/>
                <a:ea typeface="Courier New"/>
                <a:cs typeface="Courier New"/>
                <a:sym typeface="Courier New"/>
              </a:rPr>
              <a:t>e</a:t>
            </a:r>
            <a:r>
              <a:rPr lang="en" sz="1050">
                <a:solidFill>
                  <a:srgbClr val="88C6BE"/>
                </a:solidFill>
                <a:highlight>
                  <a:srgbClr val="434343"/>
                </a:highlight>
                <a:latin typeface="Courier New"/>
                <a:ea typeface="Courier New"/>
                <a:cs typeface="Courier New"/>
                <a:sym typeface="Courier New"/>
              </a:rPr>
              <a:t>)}&gt;</a:t>
            </a:r>
            <a:br>
              <a:rPr lang="en" sz="1050">
                <a:solidFill>
                  <a:srgbClr val="FFFFFF"/>
                </a:solidFill>
                <a:highlight>
                  <a:srgbClr val="353B45"/>
                </a:highlight>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Click me</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button</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endParaRPr sz="1050">
              <a:solidFill>
                <a:srgbClr val="88C6BE"/>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347" name="Google Shape;347;p46"/>
          <p:cNvSpPr txBox="1"/>
          <p:nvPr/>
        </p:nvSpPr>
        <p:spPr>
          <a:xfrm>
            <a:off x="4267500" y="2515375"/>
            <a:ext cx="609000" cy="3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Open Sans"/>
                <a:ea typeface="Open Sans"/>
                <a:cs typeface="Open Sans"/>
                <a:sym typeface="Open Sans"/>
              </a:rPr>
              <a:t>=</a:t>
            </a:r>
            <a:endParaRPr sz="2400">
              <a:solidFill>
                <a:srgbClr val="FFFFFF"/>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51" name="Shape 351"/>
        <p:cNvGrpSpPr/>
        <p:nvPr/>
      </p:nvGrpSpPr>
      <p:grpSpPr>
        <a:xfrm>
          <a:off x="0" y="0"/>
          <a:ext cx="0" cy="0"/>
          <a:chOff x="0" y="0"/>
          <a:chExt cx="0" cy="0"/>
        </a:xfrm>
      </p:grpSpPr>
      <p:sp>
        <p:nvSpPr>
          <p:cNvPr id="352" name="Google Shape;35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Lists &amp; Keys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53" name="Google Shape;353;p47"/>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54" name="Google Shape;354;p47"/>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355" name="Google Shape;355;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6" name="Google Shape;356;p47"/>
          <p:cNvSpPr txBox="1"/>
          <p:nvPr>
            <p:ph idx="1" type="body"/>
          </p:nvPr>
        </p:nvSpPr>
        <p:spPr>
          <a:xfrm>
            <a:off x="311700" y="1534825"/>
            <a:ext cx="3853500" cy="11289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C5A5C5"/>
                </a:solidFill>
                <a:latin typeface="Courier New"/>
                <a:ea typeface="Courier New"/>
                <a:cs typeface="Courier New"/>
                <a:sym typeface="Courier New"/>
              </a:rPr>
              <a:t>const</a:t>
            </a:r>
            <a:r>
              <a:rPr lang="en" sz="1050">
                <a:solidFill>
                  <a:srgbClr val="FFFFFF"/>
                </a:solidFill>
                <a:latin typeface="Courier New"/>
                <a:ea typeface="Courier New"/>
                <a:cs typeface="Courier New"/>
                <a:sym typeface="Courier New"/>
              </a:rPr>
              <a:t> numbers </a:t>
            </a:r>
            <a:r>
              <a:rPr lang="en" sz="1050">
                <a:solidFill>
                  <a:srgbClr val="D7DEEA"/>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r>
              <a:rPr lang="en" sz="1050">
                <a:solidFill>
                  <a:srgbClr val="5A9BCF"/>
                </a:solidFill>
                <a:latin typeface="Courier New"/>
                <a:ea typeface="Courier New"/>
                <a:cs typeface="Courier New"/>
                <a:sym typeface="Courier New"/>
              </a:rPr>
              <a:t>1</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5A9BCF"/>
                </a:solidFill>
                <a:latin typeface="Courier New"/>
                <a:ea typeface="Courier New"/>
                <a:cs typeface="Courier New"/>
                <a:sym typeface="Courier New"/>
              </a:rPr>
              <a:t>2</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5A9BCF"/>
                </a:solidFill>
                <a:latin typeface="Courier New"/>
                <a:ea typeface="Courier New"/>
                <a:cs typeface="Courier New"/>
                <a:sym typeface="Courier New"/>
              </a:rPr>
              <a:t>3</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5A9BCF"/>
                </a:solidFill>
                <a:latin typeface="Courier New"/>
                <a:ea typeface="Courier New"/>
                <a:cs typeface="Courier New"/>
                <a:sym typeface="Courier New"/>
              </a:rPr>
              <a:t>4</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5A9BCF"/>
                </a:solidFill>
                <a:latin typeface="Courier New"/>
                <a:ea typeface="Courier New"/>
                <a:cs typeface="Courier New"/>
                <a:sym typeface="Courier New"/>
              </a:rPr>
              <a:t>5</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C5A5C5"/>
                </a:solidFill>
                <a:latin typeface="Courier New"/>
                <a:ea typeface="Courier New"/>
                <a:cs typeface="Courier New"/>
                <a:sym typeface="Courier New"/>
              </a:rPr>
              <a:t>const</a:t>
            </a:r>
            <a:r>
              <a:rPr lang="en" sz="1050">
                <a:solidFill>
                  <a:srgbClr val="FFFFFF"/>
                </a:solidFill>
                <a:latin typeface="Courier New"/>
                <a:ea typeface="Courier New"/>
                <a:cs typeface="Courier New"/>
                <a:sym typeface="Courier New"/>
              </a:rPr>
              <a:t> listItems </a:t>
            </a:r>
            <a:r>
              <a:rPr lang="en" sz="1050">
                <a:solidFill>
                  <a:srgbClr val="D7DEEA"/>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numbers</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map</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number</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D7DEEA"/>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li</a:t>
            </a:r>
            <a:r>
              <a:rPr lang="en" sz="1050">
                <a:solidFill>
                  <a:srgbClr val="88C6BE"/>
                </a:solidFill>
                <a:latin typeface="Courier New"/>
                <a:ea typeface="Courier New"/>
                <a:cs typeface="Courier New"/>
                <a:sym typeface="Courier New"/>
              </a:rPr>
              <a:t>&gt;{</a:t>
            </a:r>
            <a:r>
              <a:rPr lang="en" sz="1050">
                <a:solidFill>
                  <a:srgbClr val="FFFFFF"/>
                </a:solidFill>
                <a:latin typeface="Courier New"/>
                <a:ea typeface="Courier New"/>
                <a:cs typeface="Courier New"/>
                <a:sym typeface="Courier New"/>
              </a:rPr>
              <a:t>number</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li</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endParaRPr/>
          </a:p>
        </p:txBody>
      </p:sp>
      <p:sp>
        <p:nvSpPr>
          <p:cNvPr id="357" name="Google Shape;357;p47"/>
          <p:cNvSpPr txBox="1"/>
          <p:nvPr>
            <p:ph idx="1" type="body"/>
          </p:nvPr>
        </p:nvSpPr>
        <p:spPr>
          <a:xfrm>
            <a:off x="311700" y="3180800"/>
            <a:ext cx="3853500" cy="11289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FFFFFF"/>
                </a:solidFill>
                <a:latin typeface="Courier New"/>
                <a:ea typeface="Courier New"/>
                <a:cs typeface="Courier New"/>
                <a:sym typeface="Courier New"/>
              </a:rPr>
              <a:t>ReactDOM</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render</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ul</a:t>
            </a:r>
            <a:r>
              <a:rPr lang="en" sz="1050">
                <a:solidFill>
                  <a:srgbClr val="88C6BE"/>
                </a:solidFill>
                <a:latin typeface="Courier New"/>
                <a:ea typeface="Courier New"/>
                <a:cs typeface="Courier New"/>
                <a:sym typeface="Courier New"/>
              </a:rPr>
              <a:t>&gt;{</a:t>
            </a:r>
            <a:r>
              <a:rPr lang="en" sz="1050">
                <a:solidFill>
                  <a:srgbClr val="FFFFFF"/>
                </a:solidFill>
                <a:latin typeface="Courier New"/>
                <a:ea typeface="Courier New"/>
                <a:cs typeface="Courier New"/>
                <a:sym typeface="Courier New"/>
              </a:rPr>
              <a:t>listItems</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ul</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document</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getElementById</a:t>
            </a:r>
            <a:r>
              <a:rPr lang="en" sz="1050">
                <a:solidFill>
                  <a:srgbClr val="88C6BE"/>
                </a:solidFill>
                <a:latin typeface="Courier New"/>
                <a:ea typeface="Courier New"/>
                <a:cs typeface="Courier New"/>
                <a:sym typeface="Courier New"/>
              </a:rPr>
              <a:t>(</a:t>
            </a:r>
            <a:r>
              <a:rPr lang="en" sz="1050">
                <a:solidFill>
                  <a:srgbClr val="8DC891"/>
                </a:solidFill>
                <a:latin typeface="Courier New"/>
                <a:ea typeface="Courier New"/>
                <a:cs typeface="Courier New"/>
                <a:sym typeface="Courier New"/>
              </a:rPr>
              <a:t>'root'</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r>
              <a:rPr lang="en" sz="1050">
                <a:solidFill>
                  <a:srgbClr val="88C6BE"/>
                </a:solidFill>
                <a:latin typeface="Courier New"/>
                <a:ea typeface="Courier New"/>
                <a:cs typeface="Courier New"/>
                <a:sym typeface="Courier New"/>
              </a:rPr>
              <a:t>;</a:t>
            </a:r>
            <a:endParaRPr/>
          </a:p>
        </p:txBody>
      </p:sp>
      <p:sp>
        <p:nvSpPr>
          <p:cNvPr id="358" name="Google Shape;358;p47"/>
          <p:cNvSpPr txBox="1"/>
          <p:nvPr>
            <p:ph idx="1" type="body"/>
          </p:nvPr>
        </p:nvSpPr>
        <p:spPr>
          <a:xfrm>
            <a:off x="311700" y="1203613"/>
            <a:ext cx="495900" cy="3312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FFFF00"/>
                </a:solidFill>
                <a:latin typeface="Open Sans"/>
                <a:ea typeface="Open Sans"/>
                <a:cs typeface="Open Sans"/>
                <a:sym typeface="Open Sans"/>
              </a:rPr>
              <a:t>MAP</a:t>
            </a:r>
            <a:endParaRPr>
              <a:solidFill>
                <a:srgbClr val="FFFF00"/>
              </a:solidFill>
              <a:latin typeface="Open Sans"/>
              <a:ea typeface="Open Sans"/>
              <a:cs typeface="Open Sans"/>
              <a:sym typeface="Open Sans"/>
            </a:endParaRPr>
          </a:p>
        </p:txBody>
      </p:sp>
      <p:sp>
        <p:nvSpPr>
          <p:cNvPr id="359" name="Google Shape;359;p47"/>
          <p:cNvSpPr txBox="1"/>
          <p:nvPr>
            <p:ph idx="1" type="body"/>
          </p:nvPr>
        </p:nvSpPr>
        <p:spPr>
          <a:xfrm>
            <a:off x="3444300" y="2849600"/>
            <a:ext cx="720900" cy="3312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FFFF00"/>
                </a:solidFill>
                <a:latin typeface="Open Sans"/>
                <a:ea typeface="Open Sans"/>
                <a:cs typeface="Open Sans"/>
                <a:sym typeface="Open Sans"/>
              </a:rPr>
              <a:t>RENDER</a:t>
            </a:r>
            <a:endParaRPr>
              <a:solidFill>
                <a:srgbClr val="FFFF00"/>
              </a:solidFill>
              <a:latin typeface="Open Sans"/>
              <a:ea typeface="Open Sans"/>
              <a:cs typeface="Open Sans"/>
              <a:sym typeface="Open Sans"/>
            </a:endParaRPr>
          </a:p>
        </p:txBody>
      </p:sp>
      <p:sp>
        <p:nvSpPr>
          <p:cNvPr id="360" name="Google Shape;360;p47"/>
          <p:cNvSpPr txBox="1"/>
          <p:nvPr/>
        </p:nvSpPr>
        <p:spPr>
          <a:xfrm>
            <a:off x="4572000" y="0"/>
            <a:ext cx="4572300" cy="5143500"/>
          </a:xfrm>
          <a:prstGeom prst="rect">
            <a:avLst/>
          </a:prstGeom>
          <a:solidFill>
            <a:schemeClr val="lt1"/>
          </a:solidFill>
          <a:ln>
            <a:noFill/>
          </a:ln>
        </p:spPr>
        <p:txBody>
          <a:bodyPr anchorCtr="0" anchor="ctr" bIns="91425" lIns="91425" spcFirstLastPara="1" rIns="91425" wrap="square" tIns="91425">
            <a:noAutofit/>
          </a:bodyPr>
          <a:lstStyle/>
          <a:p>
            <a:pPr indent="0" lvl="0" marL="457200" rtl="0" algn="l">
              <a:lnSpc>
                <a:spcPct val="142857"/>
              </a:lnSpc>
              <a:spcBef>
                <a:spcPts val="0"/>
              </a:spcBef>
              <a:spcAft>
                <a:spcPts val="0"/>
              </a:spcAft>
              <a:buNone/>
            </a:pPr>
            <a:r>
              <a:rPr lang="en" sz="1050">
                <a:solidFill>
                  <a:srgbClr val="C5A5C5"/>
                </a:solidFill>
                <a:latin typeface="Courier New"/>
                <a:ea typeface="Courier New"/>
                <a:cs typeface="Courier New"/>
                <a:sym typeface="Courier New"/>
              </a:rPr>
              <a:t>function</a:t>
            </a:r>
            <a:r>
              <a:rPr lang="en" sz="1050">
                <a:solidFill>
                  <a:srgbClr val="FFFFFF"/>
                </a:solidFill>
                <a:latin typeface="Courier New"/>
                <a:ea typeface="Courier New"/>
                <a:cs typeface="Courier New"/>
                <a:sym typeface="Courier New"/>
              </a:rPr>
              <a:t> </a:t>
            </a:r>
            <a:r>
              <a:rPr lang="en" sz="1050">
                <a:solidFill>
                  <a:srgbClr val="79B6F2"/>
                </a:solidFill>
                <a:latin typeface="Courier New"/>
                <a:ea typeface="Courier New"/>
                <a:cs typeface="Courier New"/>
                <a:sym typeface="Courier New"/>
              </a:rPr>
              <a:t>NumberList</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props</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const</a:t>
            </a:r>
            <a:r>
              <a:rPr lang="en" sz="1050">
                <a:solidFill>
                  <a:srgbClr val="FFFFFF"/>
                </a:solidFill>
                <a:latin typeface="Courier New"/>
                <a:ea typeface="Courier New"/>
                <a:cs typeface="Courier New"/>
                <a:sym typeface="Courier New"/>
              </a:rPr>
              <a:t> numbers </a:t>
            </a:r>
            <a:r>
              <a:rPr lang="en" sz="1050">
                <a:solidFill>
                  <a:srgbClr val="D7DEEA"/>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props</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numbers</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const</a:t>
            </a:r>
            <a:r>
              <a:rPr lang="en" sz="1050">
                <a:solidFill>
                  <a:srgbClr val="FFFFFF"/>
                </a:solidFill>
                <a:latin typeface="Courier New"/>
                <a:ea typeface="Courier New"/>
                <a:cs typeface="Courier New"/>
                <a:sym typeface="Courier New"/>
              </a:rPr>
              <a:t> listItems </a:t>
            </a:r>
            <a:r>
              <a:rPr lang="en" sz="1050">
                <a:solidFill>
                  <a:srgbClr val="D7DEEA"/>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numbers</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map</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number</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D7DEEA"/>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li </a:t>
            </a:r>
            <a:r>
              <a:rPr lang="en" sz="1050">
                <a:solidFill>
                  <a:srgbClr val="C5A5C5"/>
                </a:solidFill>
                <a:highlight>
                  <a:srgbClr val="434343"/>
                </a:highlight>
                <a:latin typeface="Courier New"/>
                <a:ea typeface="Courier New"/>
                <a:cs typeface="Courier New"/>
                <a:sym typeface="Courier New"/>
              </a:rPr>
              <a:t>key</a:t>
            </a:r>
            <a:r>
              <a:rPr lang="en" sz="1050">
                <a:solidFill>
                  <a:srgbClr val="88C6BE"/>
                </a:solidFill>
                <a:highlight>
                  <a:srgbClr val="434343"/>
                </a:highlight>
                <a:latin typeface="Courier New"/>
                <a:ea typeface="Courier New"/>
                <a:cs typeface="Courier New"/>
                <a:sym typeface="Courier New"/>
              </a:rPr>
              <a:t>={</a:t>
            </a:r>
            <a:r>
              <a:rPr lang="en" sz="1050">
                <a:solidFill>
                  <a:srgbClr val="FC929E"/>
                </a:solidFill>
                <a:highlight>
                  <a:srgbClr val="434343"/>
                </a:highlight>
                <a:latin typeface="Courier New"/>
                <a:ea typeface="Courier New"/>
                <a:cs typeface="Courier New"/>
                <a:sym typeface="Courier New"/>
              </a:rPr>
              <a:t>number</a:t>
            </a:r>
            <a:r>
              <a:rPr lang="en" sz="1050">
                <a:solidFill>
                  <a:srgbClr val="88C6BE"/>
                </a:solidFill>
                <a:highlight>
                  <a:srgbClr val="434343"/>
                </a:highlight>
                <a:latin typeface="Courier New"/>
                <a:ea typeface="Courier New"/>
                <a:cs typeface="Courier New"/>
                <a:sym typeface="Courier New"/>
              </a:rPr>
              <a:t>.</a:t>
            </a:r>
            <a:r>
              <a:rPr lang="en" sz="1050">
                <a:solidFill>
                  <a:srgbClr val="79B6F2"/>
                </a:solidFill>
                <a:highlight>
                  <a:srgbClr val="434343"/>
                </a:highlight>
                <a:latin typeface="Courier New"/>
                <a:ea typeface="Courier New"/>
                <a:cs typeface="Courier New"/>
                <a:sym typeface="Courier New"/>
              </a:rPr>
              <a:t>toString</a:t>
            </a:r>
            <a:r>
              <a:rPr lang="en" sz="1050">
                <a:solidFill>
                  <a:srgbClr val="88C6BE"/>
                </a:solidFill>
                <a:highlight>
                  <a:srgbClr val="434343"/>
                </a:highlight>
                <a:latin typeface="Courier New"/>
                <a:ea typeface="Courier New"/>
                <a:cs typeface="Courier New"/>
                <a:sym typeface="Courier New"/>
              </a:rPr>
              <a:t>()}</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number</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li</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return</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ul</a:t>
            </a:r>
            <a:r>
              <a:rPr lang="en" sz="1050">
                <a:solidFill>
                  <a:srgbClr val="88C6BE"/>
                </a:solidFill>
                <a:latin typeface="Courier New"/>
                <a:ea typeface="Courier New"/>
                <a:cs typeface="Courier New"/>
                <a:sym typeface="Courier New"/>
              </a:rPr>
              <a:t>&gt;{</a:t>
            </a:r>
            <a:r>
              <a:rPr lang="en" sz="1050">
                <a:solidFill>
                  <a:srgbClr val="FFFFFF"/>
                </a:solidFill>
                <a:latin typeface="Courier New"/>
                <a:ea typeface="Courier New"/>
                <a:cs typeface="Courier New"/>
                <a:sym typeface="Courier New"/>
              </a:rPr>
              <a:t>listItems</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ul</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br>
              <a:rPr lang="en" sz="1050">
                <a:solidFill>
                  <a:srgbClr val="FFFFFF"/>
                </a:solidFill>
                <a:latin typeface="Courier New"/>
                <a:ea typeface="Courier New"/>
                <a:cs typeface="Courier New"/>
                <a:sym typeface="Courier New"/>
              </a:rPr>
            </a:br>
            <a:r>
              <a:rPr lang="en" sz="1050">
                <a:solidFill>
                  <a:srgbClr val="C5A5C5"/>
                </a:solidFill>
                <a:latin typeface="Courier New"/>
                <a:ea typeface="Courier New"/>
                <a:cs typeface="Courier New"/>
                <a:sym typeface="Courier New"/>
              </a:rPr>
              <a:t>const</a:t>
            </a:r>
            <a:r>
              <a:rPr lang="en" sz="1050">
                <a:solidFill>
                  <a:srgbClr val="FFFFFF"/>
                </a:solidFill>
                <a:latin typeface="Courier New"/>
                <a:ea typeface="Courier New"/>
                <a:cs typeface="Courier New"/>
                <a:sym typeface="Courier New"/>
              </a:rPr>
              <a:t> numbers </a:t>
            </a:r>
            <a:r>
              <a:rPr lang="en" sz="1050">
                <a:solidFill>
                  <a:srgbClr val="D7DEEA"/>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r>
              <a:rPr lang="en" sz="1050">
                <a:solidFill>
                  <a:srgbClr val="5A9BCF"/>
                </a:solidFill>
                <a:latin typeface="Courier New"/>
                <a:ea typeface="Courier New"/>
                <a:cs typeface="Courier New"/>
                <a:sym typeface="Courier New"/>
              </a:rPr>
              <a:t>1</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5A9BCF"/>
                </a:solidFill>
                <a:latin typeface="Courier New"/>
                <a:ea typeface="Courier New"/>
                <a:cs typeface="Courier New"/>
                <a:sym typeface="Courier New"/>
              </a:rPr>
              <a:t>2</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5A9BCF"/>
                </a:solidFill>
                <a:latin typeface="Courier New"/>
                <a:ea typeface="Courier New"/>
                <a:cs typeface="Courier New"/>
                <a:sym typeface="Courier New"/>
              </a:rPr>
              <a:t>3</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5A9BCF"/>
                </a:solidFill>
                <a:latin typeface="Courier New"/>
                <a:ea typeface="Courier New"/>
                <a:cs typeface="Courier New"/>
                <a:sym typeface="Courier New"/>
              </a:rPr>
              <a:t>4</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5A9BCF"/>
                </a:solidFill>
                <a:latin typeface="Courier New"/>
                <a:ea typeface="Courier New"/>
                <a:cs typeface="Courier New"/>
                <a:sym typeface="Courier New"/>
              </a:rPr>
              <a:t>5</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ReactDOM</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render</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NumberList </a:t>
            </a:r>
            <a:r>
              <a:rPr lang="en" sz="1050">
                <a:solidFill>
                  <a:srgbClr val="C5A5C5"/>
                </a:solidFill>
                <a:latin typeface="Courier New"/>
                <a:ea typeface="Courier New"/>
                <a:cs typeface="Courier New"/>
                <a:sym typeface="Courier New"/>
              </a:rPr>
              <a:t>numbers</a:t>
            </a:r>
            <a:r>
              <a:rPr lang="en" sz="1050">
                <a:solidFill>
                  <a:srgbClr val="88C6BE"/>
                </a:solidFill>
                <a:latin typeface="Courier New"/>
                <a:ea typeface="Courier New"/>
                <a:cs typeface="Courier New"/>
                <a:sym typeface="Courier New"/>
              </a:rPr>
              <a:t>={</a:t>
            </a:r>
            <a:r>
              <a:rPr lang="en" sz="1050">
                <a:solidFill>
                  <a:srgbClr val="FC929E"/>
                </a:solidFill>
                <a:latin typeface="Courier New"/>
                <a:ea typeface="Courier New"/>
                <a:cs typeface="Courier New"/>
                <a:sym typeface="Courier New"/>
              </a:rPr>
              <a:t>numbers</a:t>
            </a:r>
            <a:r>
              <a:rPr lang="en" sz="1050">
                <a:solidFill>
                  <a:srgbClr val="88C6BE"/>
                </a:solidFill>
                <a:latin typeface="Courier New"/>
                <a:ea typeface="Courier New"/>
                <a:cs typeface="Courier New"/>
                <a:sym typeface="Courier New"/>
              </a:rPr>
              <a:t>}</a:t>
            </a:r>
            <a:r>
              <a:rPr lang="en" sz="1050">
                <a:solidFill>
                  <a:srgbClr val="FC929E"/>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document</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getElementById</a:t>
            </a:r>
            <a:r>
              <a:rPr lang="en" sz="1050">
                <a:solidFill>
                  <a:srgbClr val="88C6BE"/>
                </a:solidFill>
                <a:latin typeface="Courier New"/>
                <a:ea typeface="Courier New"/>
                <a:cs typeface="Courier New"/>
                <a:sym typeface="Courier New"/>
              </a:rPr>
              <a:t>(</a:t>
            </a:r>
            <a:r>
              <a:rPr lang="en" sz="1050">
                <a:solidFill>
                  <a:srgbClr val="8DC891"/>
                </a:solidFill>
                <a:latin typeface="Courier New"/>
                <a:ea typeface="Courier New"/>
                <a:cs typeface="Courier New"/>
                <a:sym typeface="Courier New"/>
              </a:rPr>
              <a:t>'root'</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endParaRPr sz="1000">
              <a:solidFill>
                <a:srgbClr val="79B6F2"/>
              </a:solidFill>
              <a:latin typeface="Courier New"/>
              <a:ea typeface="Courier New"/>
              <a:cs typeface="Courier New"/>
              <a:sym typeface="Courier New"/>
            </a:endParaRPr>
          </a:p>
        </p:txBody>
      </p:sp>
      <p:cxnSp>
        <p:nvCxnSpPr>
          <p:cNvPr id="361" name="Google Shape;361;p47"/>
          <p:cNvCxnSpPr/>
          <p:nvPr/>
        </p:nvCxnSpPr>
        <p:spPr>
          <a:xfrm>
            <a:off x="4572000" y="-13950"/>
            <a:ext cx="0" cy="5171400"/>
          </a:xfrm>
          <a:prstGeom prst="straightConnector1">
            <a:avLst/>
          </a:prstGeom>
          <a:noFill/>
          <a:ln cap="flat" cmpd="sng" w="9525">
            <a:solidFill>
              <a:srgbClr val="FFFFFF"/>
            </a:solidFill>
            <a:prstDash val="dash"/>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65" name="Shape 365"/>
        <p:cNvGrpSpPr/>
        <p:nvPr/>
      </p:nvGrpSpPr>
      <p:grpSpPr>
        <a:xfrm>
          <a:off x="0" y="0"/>
          <a:ext cx="0" cy="0"/>
          <a:chOff x="0" y="0"/>
          <a:chExt cx="0" cy="0"/>
        </a:xfrm>
      </p:grpSpPr>
      <p:sp>
        <p:nvSpPr>
          <p:cNvPr id="366" name="Google Shape;36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Forms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67" name="Google Shape;367;p48"/>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68" name="Google Shape;368;p48"/>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369" name="Google Shape;369;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0" name="Google Shape;370;p48"/>
          <p:cNvSpPr txBox="1"/>
          <p:nvPr/>
        </p:nvSpPr>
        <p:spPr>
          <a:xfrm>
            <a:off x="4572000" y="0"/>
            <a:ext cx="4572300" cy="5143500"/>
          </a:xfrm>
          <a:prstGeom prst="rect">
            <a:avLst/>
          </a:prstGeom>
          <a:solidFill>
            <a:schemeClr val="lt1"/>
          </a:solidFill>
          <a:ln>
            <a:noFill/>
          </a:ln>
        </p:spPr>
        <p:txBody>
          <a:bodyPr anchorCtr="0" anchor="ctr" bIns="91425" lIns="91425" spcFirstLastPara="1" rIns="91425" wrap="square" tIns="91425">
            <a:noAutofit/>
          </a:bodyPr>
          <a:lstStyle/>
          <a:p>
            <a:pPr indent="0" lvl="0" marL="457200" rtl="0" algn="l">
              <a:lnSpc>
                <a:spcPct val="142857"/>
              </a:lnSpc>
              <a:spcBef>
                <a:spcPts val="0"/>
              </a:spcBef>
              <a:spcAft>
                <a:spcPts val="0"/>
              </a:spcAft>
              <a:buNone/>
            </a:pPr>
            <a:r>
              <a:rPr lang="en" sz="800">
                <a:solidFill>
                  <a:srgbClr val="C5A5C5"/>
                </a:solidFill>
                <a:latin typeface="Courier New"/>
                <a:ea typeface="Courier New"/>
                <a:cs typeface="Courier New"/>
                <a:sym typeface="Courier New"/>
              </a:rPr>
              <a:t>class</a:t>
            </a:r>
            <a:r>
              <a:rPr lang="en" sz="800">
                <a:solidFill>
                  <a:srgbClr val="FFFFFF"/>
                </a:solidFill>
                <a:latin typeface="Courier New"/>
                <a:ea typeface="Courier New"/>
                <a:cs typeface="Courier New"/>
                <a:sym typeface="Courier New"/>
              </a:rPr>
              <a:t> </a:t>
            </a:r>
            <a:r>
              <a:rPr lang="en" sz="800">
                <a:solidFill>
                  <a:srgbClr val="FAC863"/>
                </a:solidFill>
                <a:latin typeface="Courier New"/>
                <a:ea typeface="Courier New"/>
                <a:cs typeface="Courier New"/>
                <a:sym typeface="Courier New"/>
              </a:rPr>
              <a:t>NameForm</a:t>
            </a: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extends</a:t>
            </a:r>
            <a:r>
              <a:rPr lang="en" sz="800">
                <a:solidFill>
                  <a:srgbClr val="FFFFFF"/>
                </a:solidFill>
                <a:latin typeface="Courier New"/>
                <a:ea typeface="Courier New"/>
                <a:cs typeface="Courier New"/>
                <a:sym typeface="Courier New"/>
              </a:rPr>
              <a:t> </a:t>
            </a:r>
            <a:r>
              <a:rPr lang="en" sz="800">
                <a:solidFill>
                  <a:srgbClr val="FAC863"/>
                </a:solidFill>
                <a:latin typeface="Courier New"/>
                <a:ea typeface="Courier New"/>
                <a:cs typeface="Courier New"/>
                <a:sym typeface="Courier New"/>
              </a:rPr>
              <a:t>React</a:t>
            </a:r>
            <a:r>
              <a:rPr lang="en" sz="800">
                <a:solidFill>
                  <a:srgbClr val="88C6BE"/>
                </a:solidFill>
                <a:latin typeface="Courier New"/>
                <a:ea typeface="Courier New"/>
                <a:cs typeface="Courier New"/>
                <a:sym typeface="Courier New"/>
              </a:rPr>
              <a:t>.</a:t>
            </a:r>
            <a:r>
              <a:rPr lang="en" sz="800">
                <a:solidFill>
                  <a:srgbClr val="FAC863"/>
                </a:solidFill>
                <a:latin typeface="Courier New"/>
                <a:ea typeface="Courier New"/>
                <a:cs typeface="Courier New"/>
                <a:sym typeface="Courier New"/>
              </a:rPr>
              <a:t>Component</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79B6F2"/>
                </a:solidFill>
                <a:latin typeface="Courier New"/>
                <a:ea typeface="Courier New"/>
                <a:cs typeface="Courier New"/>
                <a:sym typeface="Courier New"/>
              </a:rPr>
              <a:t>constructor</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props</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super</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props</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this</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state </a:t>
            </a:r>
            <a:r>
              <a:rPr lang="en" sz="800">
                <a:solidFill>
                  <a:srgbClr val="D7DEEA"/>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value</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DC891"/>
                </a:solidFill>
                <a:latin typeface="Courier New"/>
                <a:ea typeface="Courier New"/>
                <a:cs typeface="Courier New"/>
                <a:sym typeface="Courier New"/>
              </a:rPr>
              <a:t>''</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this</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handleChange </a:t>
            </a:r>
            <a:r>
              <a:rPr lang="en" sz="800">
                <a:solidFill>
                  <a:srgbClr val="D7DEEA"/>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this</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handleChange</a:t>
            </a:r>
            <a:r>
              <a:rPr lang="en" sz="800">
                <a:solidFill>
                  <a:srgbClr val="88C6BE"/>
                </a:solidFill>
                <a:latin typeface="Courier New"/>
                <a:ea typeface="Courier New"/>
                <a:cs typeface="Courier New"/>
                <a:sym typeface="Courier New"/>
              </a:rPr>
              <a:t>.</a:t>
            </a:r>
            <a:r>
              <a:rPr lang="en" sz="800">
                <a:solidFill>
                  <a:srgbClr val="79B6F2"/>
                </a:solidFill>
                <a:latin typeface="Courier New"/>
                <a:ea typeface="Courier New"/>
                <a:cs typeface="Courier New"/>
                <a:sym typeface="Courier New"/>
              </a:rPr>
              <a:t>bind</a:t>
            </a:r>
            <a:r>
              <a:rPr lang="en" sz="800">
                <a:solidFill>
                  <a:srgbClr val="88C6BE"/>
                </a:solidFill>
                <a:latin typeface="Courier New"/>
                <a:ea typeface="Courier New"/>
                <a:cs typeface="Courier New"/>
                <a:sym typeface="Courier New"/>
              </a:rPr>
              <a:t>(</a:t>
            </a:r>
            <a:r>
              <a:rPr lang="en" sz="800">
                <a:solidFill>
                  <a:srgbClr val="C5A5C5"/>
                </a:solidFill>
                <a:latin typeface="Courier New"/>
                <a:ea typeface="Courier New"/>
                <a:cs typeface="Courier New"/>
                <a:sym typeface="Courier New"/>
              </a:rPr>
              <a:t>this</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this</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handleSubmit </a:t>
            </a:r>
            <a:r>
              <a:rPr lang="en" sz="800">
                <a:solidFill>
                  <a:srgbClr val="D7DEEA"/>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this</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handleSubmit</a:t>
            </a:r>
            <a:r>
              <a:rPr lang="en" sz="800">
                <a:solidFill>
                  <a:srgbClr val="88C6BE"/>
                </a:solidFill>
                <a:latin typeface="Courier New"/>
                <a:ea typeface="Courier New"/>
                <a:cs typeface="Courier New"/>
                <a:sym typeface="Courier New"/>
              </a:rPr>
              <a:t>.</a:t>
            </a:r>
            <a:r>
              <a:rPr lang="en" sz="800">
                <a:solidFill>
                  <a:srgbClr val="79B6F2"/>
                </a:solidFill>
                <a:latin typeface="Courier New"/>
                <a:ea typeface="Courier New"/>
                <a:cs typeface="Courier New"/>
                <a:sym typeface="Courier New"/>
              </a:rPr>
              <a:t>bind</a:t>
            </a:r>
            <a:r>
              <a:rPr lang="en" sz="800">
                <a:solidFill>
                  <a:srgbClr val="88C6BE"/>
                </a:solidFill>
                <a:latin typeface="Courier New"/>
                <a:ea typeface="Courier New"/>
                <a:cs typeface="Courier New"/>
                <a:sym typeface="Courier New"/>
              </a:rPr>
              <a:t>(</a:t>
            </a:r>
            <a:r>
              <a:rPr lang="en" sz="800">
                <a:solidFill>
                  <a:srgbClr val="C5A5C5"/>
                </a:solidFill>
                <a:latin typeface="Courier New"/>
                <a:ea typeface="Courier New"/>
                <a:cs typeface="Courier New"/>
                <a:sym typeface="Courier New"/>
              </a:rPr>
              <a:t>this</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79B6F2"/>
                </a:solidFill>
                <a:latin typeface="Courier New"/>
                <a:ea typeface="Courier New"/>
                <a:cs typeface="Courier New"/>
                <a:sym typeface="Courier New"/>
              </a:rPr>
              <a:t>handleChange</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event</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highlight>
                  <a:srgbClr val="434343"/>
                </a:highlight>
                <a:latin typeface="Courier New"/>
                <a:ea typeface="Courier New"/>
                <a:cs typeface="Courier New"/>
                <a:sym typeface="Courier New"/>
              </a:rPr>
              <a:t>this</a:t>
            </a:r>
            <a:r>
              <a:rPr lang="en" sz="800">
                <a:solidFill>
                  <a:srgbClr val="88C6BE"/>
                </a:solidFill>
                <a:highlight>
                  <a:srgbClr val="434343"/>
                </a:highlight>
                <a:latin typeface="Courier New"/>
                <a:ea typeface="Courier New"/>
                <a:cs typeface="Courier New"/>
                <a:sym typeface="Courier New"/>
              </a:rPr>
              <a:t>.</a:t>
            </a:r>
            <a:r>
              <a:rPr lang="en" sz="800">
                <a:solidFill>
                  <a:srgbClr val="79B6F2"/>
                </a:solidFill>
                <a:highlight>
                  <a:srgbClr val="434343"/>
                </a:highlight>
                <a:latin typeface="Courier New"/>
                <a:ea typeface="Courier New"/>
                <a:cs typeface="Courier New"/>
                <a:sym typeface="Courier New"/>
              </a:rPr>
              <a:t>setState</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value</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 event</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target</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value</a:t>
            </a:r>
            <a:r>
              <a:rPr lang="en" sz="800">
                <a:solidFill>
                  <a:srgbClr val="88C6BE"/>
                </a:solidFill>
                <a:highlight>
                  <a:srgbClr val="434343"/>
                </a:highlight>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79B6F2"/>
                </a:solidFill>
                <a:latin typeface="Courier New"/>
                <a:ea typeface="Courier New"/>
                <a:cs typeface="Courier New"/>
                <a:sym typeface="Courier New"/>
              </a:rPr>
              <a:t>handleSubmit</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event</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endParaRPr sz="800">
              <a:solidFill>
                <a:srgbClr val="FFFFFF"/>
              </a:solidFill>
              <a:latin typeface="Courier New"/>
              <a:ea typeface="Courier New"/>
              <a:cs typeface="Courier New"/>
              <a:sym typeface="Courier New"/>
            </a:endParaRPr>
          </a:p>
          <a:p>
            <a:pPr indent="0" lvl="0" marL="457200" rtl="0" algn="l">
              <a:lnSpc>
                <a:spcPct val="142857"/>
              </a:lnSpc>
              <a:spcBef>
                <a:spcPts val="0"/>
              </a:spcBef>
              <a:spcAft>
                <a:spcPts val="0"/>
              </a:spcAft>
              <a:buNone/>
            </a:pPr>
            <a:r>
              <a:rPr lang="en" sz="800">
                <a:solidFill>
                  <a:srgbClr val="FFFFFF"/>
                </a:solidFill>
                <a:latin typeface="Courier New"/>
                <a:ea typeface="Courier New"/>
                <a:cs typeface="Courier New"/>
                <a:sym typeface="Courier New"/>
              </a:rPr>
              <a:t>    </a:t>
            </a:r>
            <a:r>
              <a:rPr lang="en" sz="800">
                <a:solidFill>
                  <a:srgbClr val="79B6F2"/>
                </a:solidFill>
                <a:latin typeface="Courier New"/>
                <a:ea typeface="Courier New"/>
                <a:cs typeface="Courier New"/>
                <a:sym typeface="Courier New"/>
              </a:rPr>
              <a:t>alert</a:t>
            </a:r>
            <a:r>
              <a:rPr lang="en" sz="800">
                <a:solidFill>
                  <a:srgbClr val="88C6BE"/>
                </a:solidFill>
                <a:latin typeface="Courier New"/>
                <a:ea typeface="Courier New"/>
                <a:cs typeface="Courier New"/>
                <a:sym typeface="Courier New"/>
              </a:rPr>
              <a:t>(</a:t>
            </a:r>
            <a:r>
              <a:rPr lang="en" sz="800">
                <a:solidFill>
                  <a:srgbClr val="8DC891"/>
                </a:solidFill>
                <a:latin typeface="Courier New"/>
                <a:ea typeface="Courier New"/>
                <a:cs typeface="Courier New"/>
                <a:sym typeface="Courier New"/>
              </a:rPr>
              <a:t>'An essay was submitted: '</a:t>
            </a:r>
            <a:r>
              <a:rPr lang="en" sz="800">
                <a:solidFill>
                  <a:srgbClr val="FFFFFF"/>
                </a:solidFill>
                <a:latin typeface="Courier New"/>
                <a:ea typeface="Courier New"/>
                <a:cs typeface="Courier New"/>
                <a:sym typeface="Courier New"/>
              </a:rPr>
              <a:t> </a:t>
            </a:r>
            <a:r>
              <a:rPr lang="en" sz="800">
                <a:solidFill>
                  <a:srgbClr val="D7DEEA"/>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this</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state</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value</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event</a:t>
            </a:r>
            <a:r>
              <a:rPr lang="en" sz="800">
                <a:solidFill>
                  <a:srgbClr val="88C6BE"/>
                </a:solidFill>
                <a:latin typeface="Courier New"/>
                <a:ea typeface="Courier New"/>
                <a:cs typeface="Courier New"/>
                <a:sym typeface="Courier New"/>
              </a:rPr>
              <a:t>.</a:t>
            </a:r>
            <a:r>
              <a:rPr lang="en" sz="800">
                <a:solidFill>
                  <a:srgbClr val="79B6F2"/>
                </a:solidFill>
                <a:latin typeface="Courier New"/>
                <a:ea typeface="Courier New"/>
                <a:cs typeface="Courier New"/>
                <a:sym typeface="Courier New"/>
              </a:rPr>
              <a:t>preventDefault</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79B6F2"/>
                </a:solidFill>
                <a:latin typeface="Courier New"/>
                <a:ea typeface="Courier New"/>
                <a:cs typeface="Courier New"/>
                <a:sym typeface="Courier New"/>
              </a:rPr>
              <a:t>render</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return</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&lt;</a:t>
            </a:r>
            <a:r>
              <a:rPr lang="en" sz="800">
                <a:solidFill>
                  <a:srgbClr val="FC929E"/>
                </a:solidFill>
                <a:latin typeface="Courier New"/>
                <a:ea typeface="Courier New"/>
                <a:cs typeface="Courier New"/>
                <a:sym typeface="Courier New"/>
              </a:rPr>
              <a:t>form </a:t>
            </a:r>
            <a:r>
              <a:rPr lang="en" sz="800">
                <a:solidFill>
                  <a:srgbClr val="C5A5C5"/>
                </a:solidFill>
                <a:latin typeface="Courier New"/>
                <a:ea typeface="Courier New"/>
                <a:cs typeface="Courier New"/>
                <a:sym typeface="Courier New"/>
              </a:rPr>
              <a:t>onSubmit</a:t>
            </a:r>
            <a:r>
              <a:rPr lang="en" sz="800">
                <a:solidFill>
                  <a:srgbClr val="88C6BE"/>
                </a:solidFill>
                <a:latin typeface="Courier New"/>
                <a:ea typeface="Courier New"/>
                <a:cs typeface="Courier New"/>
                <a:sym typeface="Courier New"/>
              </a:rPr>
              <a:t>={</a:t>
            </a:r>
            <a:r>
              <a:rPr lang="en" sz="800">
                <a:solidFill>
                  <a:srgbClr val="C5A5C5"/>
                </a:solidFill>
                <a:latin typeface="Courier New"/>
                <a:ea typeface="Courier New"/>
                <a:cs typeface="Courier New"/>
                <a:sym typeface="Courier New"/>
              </a:rPr>
              <a:t>this</a:t>
            </a:r>
            <a:r>
              <a:rPr lang="en" sz="800">
                <a:solidFill>
                  <a:srgbClr val="88C6BE"/>
                </a:solidFill>
                <a:latin typeface="Courier New"/>
                <a:ea typeface="Courier New"/>
                <a:cs typeface="Courier New"/>
                <a:sym typeface="Courier New"/>
              </a:rPr>
              <a:t>.</a:t>
            </a:r>
            <a:r>
              <a:rPr lang="en" sz="800">
                <a:solidFill>
                  <a:srgbClr val="FC929E"/>
                </a:solidFill>
                <a:latin typeface="Courier New"/>
                <a:ea typeface="Courier New"/>
                <a:cs typeface="Courier New"/>
                <a:sym typeface="Courier New"/>
              </a:rPr>
              <a:t>handleSubmit</a:t>
            </a:r>
            <a:r>
              <a:rPr lang="en" sz="800">
                <a:solidFill>
                  <a:srgbClr val="88C6BE"/>
                </a:solidFill>
                <a:latin typeface="Courier New"/>
                <a:ea typeface="Courier New"/>
                <a:cs typeface="Courier New"/>
                <a:sym typeface="Courier New"/>
              </a:rPr>
              <a:t>}&gt;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&lt;</a:t>
            </a:r>
            <a:r>
              <a:rPr lang="en" sz="800">
                <a:solidFill>
                  <a:srgbClr val="FC929E"/>
                </a:solidFill>
                <a:latin typeface="Courier New"/>
                <a:ea typeface="Courier New"/>
                <a:cs typeface="Courier New"/>
                <a:sym typeface="Courier New"/>
              </a:rPr>
              <a:t>label</a:t>
            </a:r>
            <a:r>
              <a:rPr lang="en" sz="800">
                <a:solidFill>
                  <a:srgbClr val="88C6BE"/>
                </a:solidFill>
                <a:latin typeface="Courier New"/>
                <a:ea typeface="Courier New"/>
                <a:cs typeface="Courier New"/>
                <a:sym typeface="Courier New"/>
              </a:rPr>
              <a:t>&gt;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Name:</a:t>
            </a:r>
            <a:br>
              <a:rPr lang="en" sz="800">
                <a:solidFill>
                  <a:srgbClr val="FFFFFF"/>
                </a:solidFill>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&lt;</a:t>
            </a:r>
            <a:r>
              <a:rPr lang="en" sz="800">
                <a:solidFill>
                  <a:srgbClr val="FC929E"/>
                </a:solidFill>
                <a:highlight>
                  <a:srgbClr val="434343"/>
                </a:highlight>
                <a:latin typeface="Courier New"/>
                <a:ea typeface="Courier New"/>
                <a:cs typeface="Courier New"/>
                <a:sym typeface="Courier New"/>
              </a:rPr>
              <a:t>input </a:t>
            </a:r>
            <a:r>
              <a:rPr lang="en" sz="800">
                <a:solidFill>
                  <a:srgbClr val="C5A5C5"/>
                </a:solidFill>
                <a:highlight>
                  <a:srgbClr val="434343"/>
                </a:highlight>
                <a:latin typeface="Courier New"/>
                <a:ea typeface="Courier New"/>
                <a:cs typeface="Courier New"/>
                <a:sym typeface="Courier New"/>
              </a:rPr>
              <a:t>type</a:t>
            </a:r>
            <a:r>
              <a:rPr lang="en" sz="800">
                <a:solidFill>
                  <a:srgbClr val="88C6BE"/>
                </a:solidFill>
                <a:highlight>
                  <a:srgbClr val="434343"/>
                </a:highlight>
                <a:latin typeface="Courier New"/>
                <a:ea typeface="Courier New"/>
                <a:cs typeface="Courier New"/>
                <a:sym typeface="Courier New"/>
              </a:rPr>
              <a:t>="</a:t>
            </a:r>
            <a:r>
              <a:rPr lang="en" sz="800">
                <a:solidFill>
                  <a:srgbClr val="8DC891"/>
                </a:solidFill>
                <a:highlight>
                  <a:srgbClr val="434343"/>
                </a:highlight>
                <a:latin typeface="Courier New"/>
                <a:ea typeface="Courier New"/>
                <a:cs typeface="Courier New"/>
                <a:sym typeface="Courier New"/>
              </a:rPr>
              <a:t>text</a:t>
            </a:r>
            <a:r>
              <a:rPr lang="en" sz="800">
                <a:solidFill>
                  <a:srgbClr val="88C6BE"/>
                </a:solidFill>
                <a:highlight>
                  <a:srgbClr val="434343"/>
                </a:highlight>
                <a:latin typeface="Courier New"/>
                <a:ea typeface="Courier New"/>
                <a:cs typeface="Courier New"/>
                <a:sym typeface="Courier New"/>
              </a:rPr>
              <a:t>"</a:t>
            </a:r>
            <a:r>
              <a:rPr lang="en" sz="800">
                <a:solidFill>
                  <a:srgbClr val="FC929E"/>
                </a:solidFill>
                <a:highlight>
                  <a:srgbClr val="434343"/>
                </a:highlight>
                <a:latin typeface="Courier New"/>
                <a:ea typeface="Courier New"/>
                <a:cs typeface="Courier New"/>
                <a:sym typeface="Courier New"/>
              </a:rPr>
              <a:t> </a:t>
            </a:r>
            <a:r>
              <a:rPr lang="en" sz="800">
                <a:solidFill>
                  <a:srgbClr val="C5A5C5"/>
                </a:solidFill>
                <a:highlight>
                  <a:srgbClr val="434343"/>
                </a:highlight>
                <a:latin typeface="Courier New"/>
                <a:ea typeface="Courier New"/>
                <a:cs typeface="Courier New"/>
                <a:sym typeface="Courier New"/>
              </a:rPr>
              <a:t>value</a:t>
            </a:r>
            <a:r>
              <a:rPr lang="en" sz="800">
                <a:solidFill>
                  <a:srgbClr val="88C6BE"/>
                </a:solidFill>
                <a:highlight>
                  <a:srgbClr val="434343"/>
                </a:highlight>
                <a:latin typeface="Courier New"/>
                <a:ea typeface="Courier New"/>
                <a:cs typeface="Courier New"/>
                <a:sym typeface="Courier New"/>
              </a:rPr>
              <a:t>={</a:t>
            </a:r>
            <a:r>
              <a:rPr lang="en" sz="800">
                <a:solidFill>
                  <a:srgbClr val="C5A5C5"/>
                </a:solidFill>
                <a:highlight>
                  <a:srgbClr val="434343"/>
                </a:highlight>
                <a:latin typeface="Courier New"/>
                <a:ea typeface="Courier New"/>
                <a:cs typeface="Courier New"/>
                <a:sym typeface="Courier New"/>
              </a:rPr>
              <a:t>this</a:t>
            </a:r>
            <a:r>
              <a:rPr lang="en" sz="800">
                <a:solidFill>
                  <a:srgbClr val="88C6BE"/>
                </a:solidFill>
                <a:highlight>
                  <a:srgbClr val="434343"/>
                </a:highlight>
                <a:latin typeface="Courier New"/>
                <a:ea typeface="Courier New"/>
                <a:cs typeface="Courier New"/>
                <a:sym typeface="Courier New"/>
              </a:rPr>
              <a:t>.</a:t>
            </a:r>
            <a:r>
              <a:rPr lang="en" sz="800">
                <a:solidFill>
                  <a:srgbClr val="FC929E"/>
                </a:solidFill>
                <a:highlight>
                  <a:srgbClr val="434343"/>
                </a:highlight>
                <a:latin typeface="Courier New"/>
                <a:ea typeface="Courier New"/>
                <a:cs typeface="Courier New"/>
                <a:sym typeface="Courier New"/>
              </a:rPr>
              <a:t>state</a:t>
            </a:r>
            <a:r>
              <a:rPr lang="en" sz="800">
                <a:solidFill>
                  <a:srgbClr val="88C6BE"/>
                </a:solidFill>
                <a:highlight>
                  <a:srgbClr val="434343"/>
                </a:highlight>
                <a:latin typeface="Courier New"/>
                <a:ea typeface="Courier New"/>
                <a:cs typeface="Courier New"/>
                <a:sym typeface="Courier New"/>
              </a:rPr>
              <a:t>.</a:t>
            </a:r>
            <a:r>
              <a:rPr lang="en" sz="800">
                <a:solidFill>
                  <a:srgbClr val="FC929E"/>
                </a:solidFill>
                <a:highlight>
                  <a:srgbClr val="434343"/>
                </a:highlight>
                <a:latin typeface="Courier New"/>
                <a:ea typeface="Courier New"/>
                <a:cs typeface="Courier New"/>
                <a:sym typeface="Courier New"/>
              </a:rPr>
              <a:t>value</a:t>
            </a:r>
            <a:r>
              <a:rPr lang="en" sz="800">
                <a:solidFill>
                  <a:srgbClr val="88C6BE"/>
                </a:solidFill>
                <a:highlight>
                  <a:srgbClr val="434343"/>
                </a:highlight>
                <a:latin typeface="Courier New"/>
                <a:ea typeface="Courier New"/>
                <a:cs typeface="Courier New"/>
                <a:sym typeface="Courier New"/>
              </a:rPr>
              <a:t>}</a:t>
            </a:r>
            <a:r>
              <a:rPr lang="en" sz="800">
                <a:solidFill>
                  <a:srgbClr val="FC929E"/>
                </a:solidFill>
                <a:highlight>
                  <a:srgbClr val="434343"/>
                </a:highlight>
                <a:latin typeface="Courier New"/>
                <a:ea typeface="Courier New"/>
                <a:cs typeface="Courier New"/>
                <a:sym typeface="Courier New"/>
              </a:rPr>
              <a:t> </a:t>
            </a:r>
            <a:r>
              <a:rPr lang="en" sz="800">
                <a:solidFill>
                  <a:srgbClr val="C5A5C5"/>
                </a:solidFill>
                <a:highlight>
                  <a:srgbClr val="434343"/>
                </a:highlight>
                <a:latin typeface="Courier New"/>
                <a:ea typeface="Courier New"/>
                <a:cs typeface="Courier New"/>
                <a:sym typeface="Courier New"/>
              </a:rPr>
              <a:t>onChange</a:t>
            </a:r>
            <a:r>
              <a:rPr lang="en" sz="800">
                <a:solidFill>
                  <a:srgbClr val="88C6BE"/>
                </a:solidFill>
                <a:highlight>
                  <a:srgbClr val="434343"/>
                </a:highlight>
                <a:latin typeface="Courier New"/>
                <a:ea typeface="Courier New"/>
                <a:cs typeface="Courier New"/>
                <a:sym typeface="Courier New"/>
              </a:rPr>
              <a:t>={</a:t>
            </a:r>
            <a:r>
              <a:rPr lang="en" sz="800">
                <a:solidFill>
                  <a:srgbClr val="C5A5C5"/>
                </a:solidFill>
                <a:highlight>
                  <a:srgbClr val="434343"/>
                </a:highlight>
                <a:latin typeface="Courier New"/>
                <a:ea typeface="Courier New"/>
                <a:cs typeface="Courier New"/>
                <a:sym typeface="Courier New"/>
              </a:rPr>
              <a:t>this</a:t>
            </a:r>
            <a:r>
              <a:rPr lang="en" sz="800">
                <a:solidFill>
                  <a:srgbClr val="88C6BE"/>
                </a:solidFill>
                <a:highlight>
                  <a:srgbClr val="434343"/>
                </a:highlight>
                <a:latin typeface="Courier New"/>
                <a:ea typeface="Courier New"/>
                <a:cs typeface="Courier New"/>
                <a:sym typeface="Courier New"/>
              </a:rPr>
              <a:t>.</a:t>
            </a:r>
            <a:r>
              <a:rPr lang="en" sz="800">
                <a:solidFill>
                  <a:srgbClr val="FC929E"/>
                </a:solidFill>
                <a:highlight>
                  <a:srgbClr val="434343"/>
                </a:highlight>
                <a:latin typeface="Courier New"/>
                <a:ea typeface="Courier New"/>
                <a:cs typeface="Courier New"/>
                <a:sym typeface="Courier New"/>
              </a:rPr>
              <a:t>handleChange</a:t>
            </a:r>
            <a:r>
              <a:rPr lang="en" sz="800">
                <a:solidFill>
                  <a:srgbClr val="88C6BE"/>
                </a:solidFill>
                <a:highlight>
                  <a:srgbClr val="434343"/>
                </a:highlight>
                <a:latin typeface="Courier New"/>
                <a:ea typeface="Courier New"/>
                <a:cs typeface="Courier New"/>
                <a:sym typeface="Courier New"/>
              </a:rPr>
              <a:t>}</a:t>
            </a:r>
            <a:r>
              <a:rPr lang="en" sz="800">
                <a:solidFill>
                  <a:srgbClr val="FC929E"/>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/&gt;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&lt;/</a:t>
            </a:r>
            <a:r>
              <a:rPr lang="en" sz="800">
                <a:solidFill>
                  <a:srgbClr val="FC929E"/>
                </a:solidFill>
                <a:latin typeface="Courier New"/>
                <a:ea typeface="Courier New"/>
                <a:cs typeface="Courier New"/>
                <a:sym typeface="Courier New"/>
              </a:rPr>
              <a:t>label</a:t>
            </a:r>
            <a:r>
              <a:rPr lang="en" sz="800">
                <a:solidFill>
                  <a:srgbClr val="88C6BE"/>
                </a:solidFill>
                <a:latin typeface="Courier New"/>
                <a:ea typeface="Courier New"/>
                <a:cs typeface="Courier New"/>
                <a:sym typeface="Courier New"/>
              </a:rPr>
              <a:t>&gt;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&lt;</a:t>
            </a:r>
            <a:r>
              <a:rPr lang="en" sz="800">
                <a:solidFill>
                  <a:srgbClr val="FC929E"/>
                </a:solidFill>
                <a:latin typeface="Courier New"/>
                <a:ea typeface="Courier New"/>
                <a:cs typeface="Courier New"/>
                <a:sym typeface="Courier New"/>
              </a:rPr>
              <a:t>input </a:t>
            </a:r>
            <a:r>
              <a:rPr lang="en" sz="800">
                <a:solidFill>
                  <a:srgbClr val="C5A5C5"/>
                </a:solidFill>
                <a:latin typeface="Courier New"/>
                <a:ea typeface="Courier New"/>
                <a:cs typeface="Courier New"/>
                <a:sym typeface="Courier New"/>
              </a:rPr>
              <a:t>type</a:t>
            </a:r>
            <a:r>
              <a:rPr lang="en" sz="800">
                <a:solidFill>
                  <a:srgbClr val="88C6BE"/>
                </a:solidFill>
                <a:latin typeface="Courier New"/>
                <a:ea typeface="Courier New"/>
                <a:cs typeface="Courier New"/>
                <a:sym typeface="Courier New"/>
              </a:rPr>
              <a:t>="</a:t>
            </a:r>
            <a:r>
              <a:rPr lang="en" sz="800">
                <a:solidFill>
                  <a:srgbClr val="8DC891"/>
                </a:solidFill>
                <a:latin typeface="Courier New"/>
                <a:ea typeface="Courier New"/>
                <a:cs typeface="Courier New"/>
                <a:sym typeface="Courier New"/>
              </a:rPr>
              <a:t>submit</a:t>
            </a:r>
            <a:r>
              <a:rPr lang="en" sz="800">
                <a:solidFill>
                  <a:srgbClr val="88C6BE"/>
                </a:solidFill>
                <a:latin typeface="Courier New"/>
                <a:ea typeface="Courier New"/>
                <a:cs typeface="Courier New"/>
                <a:sym typeface="Courier New"/>
              </a:rPr>
              <a:t>"</a:t>
            </a:r>
            <a:r>
              <a:rPr lang="en" sz="800">
                <a:solidFill>
                  <a:srgbClr val="FC929E"/>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value</a:t>
            </a:r>
            <a:r>
              <a:rPr lang="en" sz="800">
                <a:solidFill>
                  <a:srgbClr val="88C6BE"/>
                </a:solidFill>
                <a:latin typeface="Courier New"/>
                <a:ea typeface="Courier New"/>
                <a:cs typeface="Courier New"/>
                <a:sym typeface="Courier New"/>
              </a:rPr>
              <a:t>="</a:t>
            </a:r>
            <a:r>
              <a:rPr lang="en" sz="800">
                <a:solidFill>
                  <a:srgbClr val="8DC891"/>
                </a:solidFill>
                <a:latin typeface="Courier New"/>
                <a:ea typeface="Courier New"/>
                <a:cs typeface="Courier New"/>
                <a:sym typeface="Courier New"/>
              </a:rPr>
              <a:t>Submit</a:t>
            </a:r>
            <a:r>
              <a:rPr lang="en" sz="800">
                <a:solidFill>
                  <a:srgbClr val="88C6BE"/>
                </a:solidFill>
                <a:latin typeface="Courier New"/>
                <a:ea typeface="Courier New"/>
                <a:cs typeface="Courier New"/>
                <a:sym typeface="Courier New"/>
              </a:rPr>
              <a:t>"</a:t>
            </a:r>
            <a:r>
              <a:rPr lang="en" sz="800">
                <a:solidFill>
                  <a:srgbClr val="FC929E"/>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/&gt;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&lt;/</a:t>
            </a:r>
            <a:r>
              <a:rPr lang="en" sz="800">
                <a:solidFill>
                  <a:srgbClr val="FC929E"/>
                </a:solidFill>
                <a:latin typeface="Courier New"/>
                <a:ea typeface="Courier New"/>
                <a:cs typeface="Courier New"/>
                <a:sym typeface="Courier New"/>
              </a:rPr>
              <a:t>form</a:t>
            </a:r>
            <a:r>
              <a:rPr lang="en" sz="800">
                <a:solidFill>
                  <a:srgbClr val="88C6BE"/>
                </a:solidFill>
                <a:latin typeface="Courier New"/>
                <a:ea typeface="Courier New"/>
                <a:cs typeface="Courier New"/>
                <a:sym typeface="Courier New"/>
              </a:rPr>
              <a:t>&gt;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88C6BE"/>
                </a:solidFill>
                <a:latin typeface="Courier New"/>
                <a:ea typeface="Courier New"/>
                <a:cs typeface="Courier New"/>
                <a:sym typeface="Courier New"/>
              </a:rPr>
              <a:t>}</a:t>
            </a:r>
            <a:endParaRPr sz="800">
              <a:solidFill>
                <a:srgbClr val="C5A5C5"/>
              </a:solidFill>
              <a:latin typeface="Courier New"/>
              <a:ea typeface="Courier New"/>
              <a:cs typeface="Courier New"/>
              <a:sym typeface="Courier New"/>
            </a:endParaRPr>
          </a:p>
        </p:txBody>
      </p:sp>
      <p:cxnSp>
        <p:nvCxnSpPr>
          <p:cNvPr id="371" name="Google Shape;371;p48"/>
          <p:cNvCxnSpPr/>
          <p:nvPr/>
        </p:nvCxnSpPr>
        <p:spPr>
          <a:xfrm>
            <a:off x="4572000" y="-13950"/>
            <a:ext cx="0" cy="5171400"/>
          </a:xfrm>
          <a:prstGeom prst="straightConnector1">
            <a:avLst/>
          </a:prstGeom>
          <a:noFill/>
          <a:ln cap="flat" cmpd="sng" w="9525">
            <a:solidFill>
              <a:srgbClr val="FFFFFF"/>
            </a:solidFill>
            <a:prstDash val="dash"/>
            <a:round/>
            <a:headEnd len="med" w="med" type="none"/>
            <a:tailEnd len="med" w="med" type="none"/>
          </a:ln>
        </p:spPr>
      </p:cxnSp>
      <p:sp>
        <p:nvSpPr>
          <p:cNvPr id="372" name="Google Shape;372;p48"/>
          <p:cNvSpPr txBox="1"/>
          <p:nvPr>
            <p:ph idx="1" type="body"/>
          </p:nvPr>
        </p:nvSpPr>
        <p:spPr>
          <a:xfrm>
            <a:off x="311700" y="1017725"/>
            <a:ext cx="4260300" cy="35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t</a:t>
            </a:r>
            <a:r>
              <a:rPr lang="en" sz="1800">
                <a:latin typeface="Open Sans"/>
                <a:ea typeface="Open Sans"/>
                <a:cs typeface="Open Sans"/>
                <a:sym typeface="Open Sans"/>
              </a:rPr>
              <a:t>ype</a:t>
            </a:r>
            <a:endParaRPr sz="1800">
              <a:latin typeface="Open Sans"/>
              <a:ea typeface="Open Sans"/>
              <a:cs typeface="Open Sans"/>
              <a:sym typeface="Open Sans"/>
            </a:endParaRPr>
          </a:p>
          <a:p>
            <a:pPr indent="0" lvl="0" marL="0" rtl="0" algn="ctr">
              <a:spcBef>
                <a:spcPts val="1600"/>
              </a:spcBef>
              <a:spcAft>
                <a:spcPts val="0"/>
              </a:spcAft>
              <a:buNone/>
            </a:pPr>
            <a:r>
              <a:rPr lang="en" sz="1800">
                <a:latin typeface="Open Sans"/>
                <a:ea typeface="Open Sans"/>
                <a:cs typeface="Open Sans"/>
                <a:sym typeface="Open Sans"/>
              </a:rPr>
              <a:t>value</a:t>
            </a:r>
            <a:endParaRPr sz="1800">
              <a:latin typeface="Open Sans"/>
              <a:ea typeface="Open Sans"/>
              <a:cs typeface="Open Sans"/>
              <a:sym typeface="Open Sans"/>
            </a:endParaRPr>
          </a:p>
          <a:p>
            <a:pPr indent="0" lvl="0" marL="0" rtl="0" algn="ctr">
              <a:spcBef>
                <a:spcPts val="1600"/>
              </a:spcBef>
              <a:spcAft>
                <a:spcPts val="0"/>
              </a:spcAft>
              <a:buNone/>
            </a:pPr>
            <a:r>
              <a:rPr b="1" lang="en" sz="1800">
                <a:latin typeface="Open Sans"/>
                <a:ea typeface="Open Sans"/>
                <a:cs typeface="Open Sans"/>
                <a:sym typeface="Open Sans"/>
              </a:rPr>
              <a:t>onChange</a:t>
            </a:r>
            <a:endParaRPr b="1" sz="1800">
              <a:latin typeface="Open Sans"/>
              <a:ea typeface="Open Sans"/>
              <a:cs typeface="Open Sans"/>
              <a:sym typeface="Open Sans"/>
            </a:endParaRPr>
          </a:p>
          <a:p>
            <a:pPr indent="0" lvl="0" marL="0" rtl="0" algn="ctr">
              <a:spcBef>
                <a:spcPts val="1600"/>
              </a:spcBef>
              <a:spcAft>
                <a:spcPts val="0"/>
              </a:spcAft>
              <a:buNone/>
            </a:pPr>
            <a:r>
              <a:rPr b="1" lang="en" sz="1800">
                <a:latin typeface="Open Sans"/>
                <a:ea typeface="Open Sans"/>
                <a:cs typeface="Open Sans"/>
                <a:sym typeface="Open Sans"/>
              </a:rPr>
              <a:t>onSubmit</a:t>
            </a:r>
            <a:endParaRPr b="1" sz="1800">
              <a:latin typeface="Open Sans"/>
              <a:ea typeface="Open Sans"/>
              <a:cs typeface="Open Sans"/>
              <a:sym typeface="Open Sans"/>
            </a:endParaRPr>
          </a:p>
          <a:p>
            <a:pPr indent="0" lvl="0" marL="0" rtl="0" algn="ctr">
              <a:spcBef>
                <a:spcPts val="1600"/>
              </a:spcBef>
              <a:spcAft>
                <a:spcPts val="0"/>
              </a:spcAft>
              <a:buNone/>
            </a:pPr>
            <a:r>
              <a:rPr lang="en" sz="1800">
                <a:latin typeface="Open Sans"/>
                <a:ea typeface="Open Sans"/>
                <a:cs typeface="Open Sans"/>
                <a:sym typeface="Open Sans"/>
              </a:rPr>
              <a:t>c</a:t>
            </a:r>
            <a:r>
              <a:rPr lang="en" sz="1800">
                <a:latin typeface="Open Sans"/>
                <a:ea typeface="Open Sans"/>
                <a:cs typeface="Open Sans"/>
                <a:sym typeface="Open Sans"/>
              </a:rPr>
              <a:t>hecked</a:t>
            </a:r>
            <a:endParaRPr sz="1800">
              <a:latin typeface="Open Sans"/>
              <a:ea typeface="Open Sans"/>
              <a:cs typeface="Open Sans"/>
              <a:sym typeface="Open Sans"/>
            </a:endParaRPr>
          </a:p>
          <a:p>
            <a:pPr indent="0" lvl="0" marL="0" rtl="0" algn="ctr">
              <a:spcBef>
                <a:spcPts val="1600"/>
              </a:spcBef>
              <a:spcAft>
                <a:spcPts val="1600"/>
              </a:spcAft>
              <a:buNone/>
            </a:pPr>
            <a:r>
              <a:rPr lang="en" sz="1800">
                <a:latin typeface="Open Sans"/>
                <a:ea typeface="Open Sans"/>
                <a:cs typeface="Open Sans"/>
                <a:sym typeface="Open Sans"/>
              </a:rPr>
              <a:t>selected</a:t>
            </a:r>
            <a:endParaRPr sz="18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76" name="Shape 376"/>
        <p:cNvGrpSpPr/>
        <p:nvPr/>
      </p:nvGrpSpPr>
      <p:grpSpPr>
        <a:xfrm>
          <a:off x="0" y="0"/>
          <a:ext cx="0" cy="0"/>
          <a:chOff x="0" y="0"/>
          <a:chExt cx="0" cy="0"/>
        </a:xfrm>
      </p:grpSpPr>
      <p:sp>
        <p:nvSpPr>
          <p:cNvPr id="377" name="Google Shape;37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Lifecycle </a:t>
            </a:r>
            <a:r>
              <a:rPr lang="en">
                <a:solidFill>
                  <a:srgbClr val="FFFF00"/>
                </a:solidFill>
                <a:latin typeface="Open Sans"/>
                <a:ea typeface="Open Sans"/>
                <a:cs typeface="Open Sans"/>
                <a:sym typeface="Open Sans"/>
              </a:rPr>
              <a:t>methods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78" name="Google Shape;378;p49"/>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79" name="Google Shape;379;p49"/>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380" name="Google Shape;380;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p49"/>
          <p:cNvSpPr txBox="1"/>
          <p:nvPr/>
        </p:nvSpPr>
        <p:spPr>
          <a:xfrm>
            <a:off x="4572000" y="0"/>
            <a:ext cx="4572300" cy="5143500"/>
          </a:xfrm>
          <a:prstGeom prst="rect">
            <a:avLst/>
          </a:prstGeom>
          <a:solidFill>
            <a:schemeClr val="lt1"/>
          </a:solidFill>
          <a:ln>
            <a:noFill/>
          </a:ln>
        </p:spPr>
        <p:txBody>
          <a:bodyPr anchorCtr="0" anchor="ctr" bIns="91425" lIns="91425" spcFirstLastPara="1" rIns="91425" wrap="square" tIns="91425">
            <a:noAutofit/>
          </a:bodyPr>
          <a:lstStyle/>
          <a:p>
            <a:pPr indent="0" lvl="0" marL="457200" rtl="0" algn="l">
              <a:lnSpc>
                <a:spcPct val="142857"/>
              </a:lnSpc>
              <a:spcBef>
                <a:spcPts val="0"/>
              </a:spcBef>
              <a:spcAft>
                <a:spcPts val="0"/>
              </a:spcAft>
              <a:buNone/>
            </a:pPr>
            <a:r>
              <a:rPr lang="en" sz="1000">
                <a:solidFill>
                  <a:srgbClr val="C5A5C5"/>
                </a:solidFill>
                <a:latin typeface="Courier New"/>
                <a:ea typeface="Courier New"/>
                <a:cs typeface="Courier New"/>
                <a:sym typeface="Courier New"/>
              </a:rPr>
              <a:t>class</a:t>
            </a:r>
            <a:r>
              <a:rPr lang="en" sz="1000">
                <a:solidFill>
                  <a:srgbClr val="FFFFFF"/>
                </a:solidFill>
                <a:latin typeface="Courier New"/>
                <a:ea typeface="Courier New"/>
                <a:cs typeface="Courier New"/>
                <a:sym typeface="Courier New"/>
              </a:rPr>
              <a:t> </a:t>
            </a:r>
            <a:r>
              <a:rPr lang="en" sz="1000">
                <a:solidFill>
                  <a:srgbClr val="FAC863"/>
                </a:solidFill>
                <a:latin typeface="Courier New"/>
                <a:ea typeface="Courier New"/>
                <a:cs typeface="Courier New"/>
                <a:sym typeface="Courier New"/>
              </a:rPr>
              <a:t>Clock</a:t>
            </a:r>
            <a:r>
              <a:rPr lang="en" sz="1000">
                <a:solidFill>
                  <a:srgbClr val="FFFFFF"/>
                </a:solidFill>
                <a:latin typeface="Courier New"/>
                <a:ea typeface="Courier New"/>
                <a:cs typeface="Courier New"/>
                <a:sym typeface="Courier New"/>
              </a:rPr>
              <a:t> </a:t>
            </a:r>
            <a:r>
              <a:rPr lang="en" sz="1000">
                <a:solidFill>
                  <a:srgbClr val="C5A5C5"/>
                </a:solidFill>
                <a:latin typeface="Courier New"/>
                <a:ea typeface="Courier New"/>
                <a:cs typeface="Courier New"/>
                <a:sym typeface="Courier New"/>
              </a:rPr>
              <a:t>extends</a:t>
            </a:r>
            <a:r>
              <a:rPr lang="en" sz="1000">
                <a:solidFill>
                  <a:srgbClr val="FFFFFF"/>
                </a:solidFill>
                <a:latin typeface="Courier New"/>
                <a:ea typeface="Courier New"/>
                <a:cs typeface="Courier New"/>
                <a:sym typeface="Courier New"/>
              </a:rPr>
              <a:t> </a:t>
            </a:r>
            <a:r>
              <a:rPr lang="en" sz="1000">
                <a:solidFill>
                  <a:srgbClr val="FAC863"/>
                </a:solidFill>
                <a:latin typeface="Courier New"/>
                <a:ea typeface="Courier New"/>
                <a:cs typeface="Courier New"/>
                <a:sym typeface="Courier New"/>
              </a:rPr>
              <a:t>React</a:t>
            </a:r>
            <a:r>
              <a:rPr lang="en" sz="1000">
                <a:solidFill>
                  <a:srgbClr val="88C6BE"/>
                </a:solidFill>
                <a:latin typeface="Courier New"/>
                <a:ea typeface="Courier New"/>
                <a:cs typeface="Courier New"/>
                <a:sym typeface="Courier New"/>
              </a:rPr>
              <a:t>.</a:t>
            </a:r>
            <a:r>
              <a:rPr lang="en" sz="1000">
                <a:solidFill>
                  <a:srgbClr val="FAC863"/>
                </a:solidFill>
                <a:latin typeface="Courier New"/>
                <a:ea typeface="Courier New"/>
                <a:cs typeface="Courier New"/>
                <a:sym typeface="Courier New"/>
              </a:rPr>
              <a:t>Component</a:t>
            </a:r>
            <a:r>
              <a:rPr lang="en" sz="1000">
                <a:solidFill>
                  <a:srgbClr val="FFFFFF"/>
                </a:solidFill>
                <a:latin typeface="Courier New"/>
                <a:ea typeface="Courier New"/>
                <a:cs typeface="Courier New"/>
                <a:sym typeface="Courier New"/>
              </a:rPr>
              <a:t> </a:t>
            </a:r>
            <a:r>
              <a:rPr lang="en" sz="1000">
                <a:solidFill>
                  <a:srgbClr val="88C6BE"/>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79B6F2"/>
                </a:solidFill>
                <a:latin typeface="Courier New"/>
                <a:ea typeface="Courier New"/>
                <a:cs typeface="Courier New"/>
                <a:sym typeface="Courier New"/>
              </a:rPr>
              <a:t>constructor</a:t>
            </a:r>
            <a:r>
              <a:rPr lang="en" sz="1000">
                <a:solidFill>
                  <a:srgbClr val="88C6BE"/>
                </a:solidFill>
                <a:latin typeface="Courier New"/>
                <a:ea typeface="Courier New"/>
                <a:cs typeface="Courier New"/>
                <a:sym typeface="Courier New"/>
              </a:rPr>
              <a:t>(</a:t>
            </a:r>
            <a:r>
              <a:rPr lang="en" sz="1000">
                <a:solidFill>
                  <a:srgbClr val="FFFFFF"/>
                </a:solidFill>
                <a:latin typeface="Courier New"/>
                <a:ea typeface="Courier New"/>
                <a:cs typeface="Courier New"/>
                <a:sym typeface="Courier New"/>
              </a:rPr>
              <a:t>props</a:t>
            </a:r>
            <a:r>
              <a:rPr lang="en" sz="1000">
                <a:solidFill>
                  <a:srgbClr val="88C6BE"/>
                </a:solidFill>
                <a:latin typeface="Courier New"/>
                <a:ea typeface="Courier New"/>
                <a:cs typeface="Courier New"/>
                <a:sym typeface="Courier New"/>
              </a:rPr>
              <a:t>)</a:t>
            </a:r>
            <a:r>
              <a:rPr lang="en" sz="1000">
                <a:solidFill>
                  <a:srgbClr val="FFFFFF"/>
                </a:solidFill>
                <a:latin typeface="Courier New"/>
                <a:ea typeface="Courier New"/>
                <a:cs typeface="Courier New"/>
                <a:sym typeface="Courier New"/>
              </a:rPr>
              <a:t> </a:t>
            </a:r>
            <a:r>
              <a:rPr lang="en" sz="1000">
                <a:solidFill>
                  <a:srgbClr val="88C6BE"/>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C5A5C5"/>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88C6BE"/>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79B6F2"/>
                </a:solidFill>
                <a:highlight>
                  <a:srgbClr val="434343"/>
                </a:highlight>
                <a:latin typeface="Courier New"/>
                <a:ea typeface="Courier New"/>
                <a:cs typeface="Courier New"/>
                <a:sym typeface="Courier New"/>
              </a:rPr>
              <a:t>componentDidMount</a:t>
            </a:r>
            <a:r>
              <a:rPr lang="en" sz="1000">
                <a:solidFill>
                  <a:srgbClr val="88C6BE"/>
                </a:solidFill>
                <a:highlight>
                  <a:srgbClr val="434343"/>
                </a:highlight>
                <a:latin typeface="Courier New"/>
                <a:ea typeface="Courier New"/>
                <a:cs typeface="Courier New"/>
                <a:sym typeface="Courier New"/>
              </a:rPr>
              <a:t>(</a:t>
            </a:r>
            <a:r>
              <a:rPr lang="en" sz="1000">
                <a:solidFill>
                  <a:srgbClr val="88C6BE"/>
                </a:solidFill>
                <a:highlight>
                  <a:srgbClr val="434343"/>
                </a:highlight>
                <a:latin typeface="Courier New"/>
                <a:ea typeface="Courier New"/>
                <a:cs typeface="Courier New"/>
                <a:sym typeface="Courier New"/>
              </a:rPr>
              <a:t>)</a:t>
            </a:r>
            <a:r>
              <a:rPr lang="en" sz="1000">
                <a:solidFill>
                  <a:srgbClr val="FFFFFF"/>
                </a:solidFill>
                <a:latin typeface="Courier New"/>
                <a:ea typeface="Courier New"/>
                <a:cs typeface="Courier New"/>
                <a:sym typeface="Courier New"/>
              </a:rPr>
              <a:t> </a:t>
            </a:r>
            <a:r>
              <a:rPr lang="en" sz="1000">
                <a:solidFill>
                  <a:srgbClr val="88C6BE"/>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C5A5C5"/>
                </a:solidFill>
                <a:latin typeface="Courier New"/>
                <a:ea typeface="Courier New"/>
                <a:cs typeface="Courier New"/>
                <a:sym typeface="Courier New"/>
              </a:rPr>
              <a:t>this</a:t>
            </a:r>
            <a:r>
              <a:rPr lang="en" sz="1000">
                <a:solidFill>
                  <a:srgbClr val="88C6BE"/>
                </a:solidFill>
                <a:latin typeface="Courier New"/>
                <a:ea typeface="Courier New"/>
                <a:cs typeface="Courier New"/>
                <a:sym typeface="Courier New"/>
              </a:rPr>
              <a:t>.</a:t>
            </a:r>
            <a:r>
              <a:rPr lang="en" sz="1000">
                <a:solidFill>
                  <a:srgbClr val="FFFFFF"/>
                </a:solidFill>
                <a:latin typeface="Courier New"/>
                <a:ea typeface="Courier New"/>
                <a:cs typeface="Courier New"/>
                <a:sym typeface="Courier New"/>
              </a:rPr>
              <a:t>timerID </a:t>
            </a:r>
            <a:r>
              <a:rPr lang="en" sz="1000">
                <a:solidFill>
                  <a:srgbClr val="D7DEEA"/>
                </a:solidFill>
                <a:latin typeface="Courier New"/>
                <a:ea typeface="Courier New"/>
                <a:cs typeface="Courier New"/>
                <a:sym typeface="Courier New"/>
              </a:rPr>
              <a:t>=</a:t>
            </a:r>
            <a:r>
              <a:rPr lang="en" sz="1000">
                <a:solidFill>
                  <a:srgbClr val="FFFFFF"/>
                </a:solidFill>
                <a:latin typeface="Courier New"/>
                <a:ea typeface="Courier New"/>
                <a:cs typeface="Courier New"/>
                <a:sym typeface="Courier New"/>
              </a:rPr>
              <a:t> </a:t>
            </a:r>
            <a:r>
              <a:rPr lang="en" sz="1000">
                <a:solidFill>
                  <a:srgbClr val="79B6F2"/>
                </a:solidFill>
                <a:latin typeface="Courier New"/>
                <a:ea typeface="Courier New"/>
                <a:cs typeface="Courier New"/>
                <a:sym typeface="Courier New"/>
              </a:rPr>
              <a:t>setInterval</a:t>
            </a:r>
            <a:r>
              <a:rPr lang="en" sz="1000">
                <a:solidFill>
                  <a:srgbClr val="88C6BE"/>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88C6BE"/>
                </a:solidFill>
                <a:latin typeface="Courier New"/>
                <a:ea typeface="Courier New"/>
                <a:cs typeface="Courier New"/>
                <a:sym typeface="Courier New"/>
              </a:rPr>
              <a:t>()</a:t>
            </a:r>
            <a:r>
              <a:rPr lang="en" sz="1000">
                <a:solidFill>
                  <a:srgbClr val="FFFFFF"/>
                </a:solidFill>
                <a:latin typeface="Courier New"/>
                <a:ea typeface="Courier New"/>
                <a:cs typeface="Courier New"/>
                <a:sym typeface="Courier New"/>
              </a:rPr>
              <a:t> </a:t>
            </a:r>
            <a:r>
              <a:rPr lang="en" sz="1000">
                <a:solidFill>
                  <a:srgbClr val="D7DEEA"/>
                </a:solidFill>
                <a:latin typeface="Courier New"/>
                <a:ea typeface="Courier New"/>
                <a:cs typeface="Courier New"/>
                <a:sym typeface="Courier New"/>
              </a:rPr>
              <a:t>=&gt;</a:t>
            </a:r>
            <a:r>
              <a:rPr lang="en" sz="1000">
                <a:solidFill>
                  <a:srgbClr val="FFFFFF"/>
                </a:solidFill>
                <a:latin typeface="Courier New"/>
                <a:ea typeface="Courier New"/>
                <a:cs typeface="Courier New"/>
                <a:sym typeface="Courier New"/>
              </a:rPr>
              <a:t> </a:t>
            </a:r>
            <a:r>
              <a:rPr lang="en" sz="1000">
                <a:solidFill>
                  <a:srgbClr val="C5A5C5"/>
                </a:solidFill>
                <a:latin typeface="Courier New"/>
                <a:ea typeface="Courier New"/>
                <a:cs typeface="Courier New"/>
                <a:sym typeface="Courier New"/>
              </a:rPr>
              <a:t>this</a:t>
            </a:r>
            <a:r>
              <a:rPr lang="en" sz="1000">
                <a:solidFill>
                  <a:srgbClr val="88C6BE"/>
                </a:solidFill>
                <a:latin typeface="Courier New"/>
                <a:ea typeface="Courier New"/>
                <a:cs typeface="Courier New"/>
                <a:sym typeface="Courier New"/>
              </a:rPr>
              <a:t>.</a:t>
            </a:r>
            <a:r>
              <a:rPr lang="en" sz="1000">
                <a:solidFill>
                  <a:srgbClr val="79B6F2"/>
                </a:solidFill>
                <a:latin typeface="Courier New"/>
                <a:ea typeface="Courier New"/>
                <a:cs typeface="Courier New"/>
                <a:sym typeface="Courier New"/>
              </a:rPr>
              <a:t>tick</a:t>
            </a:r>
            <a:r>
              <a:rPr lang="en" sz="1000">
                <a:solidFill>
                  <a:srgbClr val="88C6BE"/>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5A9BCF"/>
                </a:solidFill>
                <a:latin typeface="Courier New"/>
                <a:ea typeface="Courier New"/>
                <a:cs typeface="Courier New"/>
                <a:sym typeface="Courier New"/>
              </a:rPr>
              <a:t>1000</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88C6BE"/>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88C6BE"/>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79B6F2"/>
                </a:solidFill>
                <a:highlight>
                  <a:srgbClr val="434343"/>
                </a:highlight>
                <a:latin typeface="Courier New"/>
                <a:ea typeface="Courier New"/>
                <a:cs typeface="Courier New"/>
                <a:sym typeface="Courier New"/>
              </a:rPr>
              <a:t>componentWillUnmount</a:t>
            </a:r>
            <a:r>
              <a:rPr lang="en" sz="1000">
                <a:solidFill>
                  <a:srgbClr val="88C6BE"/>
                </a:solidFill>
                <a:highlight>
                  <a:srgbClr val="434343"/>
                </a:highlight>
                <a:latin typeface="Courier New"/>
                <a:ea typeface="Courier New"/>
                <a:cs typeface="Courier New"/>
                <a:sym typeface="Courier New"/>
              </a:rPr>
              <a:t>()</a:t>
            </a:r>
            <a:r>
              <a:rPr lang="en" sz="1000">
                <a:solidFill>
                  <a:srgbClr val="FFFFFF"/>
                </a:solidFill>
                <a:latin typeface="Courier New"/>
                <a:ea typeface="Courier New"/>
                <a:cs typeface="Courier New"/>
                <a:sym typeface="Courier New"/>
              </a:rPr>
              <a:t> </a:t>
            </a:r>
            <a:r>
              <a:rPr lang="en" sz="1000">
                <a:solidFill>
                  <a:srgbClr val="88C6BE"/>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79B6F2"/>
                </a:solidFill>
                <a:latin typeface="Courier New"/>
                <a:ea typeface="Courier New"/>
                <a:cs typeface="Courier New"/>
                <a:sym typeface="Courier New"/>
              </a:rPr>
              <a:t>clearInterval</a:t>
            </a:r>
            <a:r>
              <a:rPr lang="en" sz="1000">
                <a:solidFill>
                  <a:srgbClr val="88C6BE"/>
                </a:solidFill>
                <a:latin typeface="Courier New"/>
                <a:ea typeface="Courier New"/>
                <a:cs typeface="Courier New"/>
                <a:sym typeface="Courier New"/>
              </a:rPr>
              <a:t>(</a:t>
            </a:r>
            <a:r>
              <a:rPr lang="en" sz="1000">
                <a:solidFill>
                  <a:srgbClr val="C5A5C5"/>
                </a:solidFill>
                <a:latin typeface="Courier New"/>
                <a:ea typeface="Courier New"/>
                <a:cs typeface="Courier New"/>
                <a:sym typeface="Courier New"/>
              </a:rPr>
              <a:t>this</a:t>
            </a:r>
            <a:r>
              <a:rPr lang="en" sz="1000">
                <a:solidFill>
                  <a:srgbClr val="88C6BE"/>
                </a:solidFill>
                <a:latin typeface="Courier New"/>
                <a:ea typeface="Courier New"/>
                <a:cs typeface="Courier New"/>
                <a:sym typeface="Courier New"/>
              </a:rPr>
              <a:t>.</a:t>
            </a:r>
            <a:r>
              <a:rPr lang="en" sz="1000">
                <a:solidFill>
                  <a:srgbClr val="FFFFFF"/>
                </a:solidFill>
                <a:latin typeface="Courier New"/>
                <a:ea typeface="Courier New"/>
                <a:cs typeface="Courier New"/>
                <a:sym typeface="Courier New"/>
              </a:rPr>
              <a:t>timerID</a:t>
            </a:r>
            <a:r>
              <a:rPr lang="en" sz="1000">
                <a:solidFill>
                  <a:srgbClr val="88C6BE"/>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88C6BE"/>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79B6F2"/>
                </a:solidFill>
                <a:latin typeface="Courier New"/>
                <a:ea typeface="Courier New"/>
                <a:cs typeface="Courier New"/>
                <a:sym typeface="Courier New"/>
              </a:rPr>
              <a:t>tick</a:t>
            </a:r>
            <a:r>
              <a:rPr lang="en" sz="1000">
                <a:solidFill>
                  <a:srgbClr val="88C6BE"/>
                </a:solidFill>
                <a:latin typeface="Courier New"/>
                <a:ea typeface="Courier New"/>
                <a:cs typeface="Courier New"/>
                <a:sym typeface="Courier New"/>
              </a:rPr>
              <a:t>()</a:t>
            </a:r>
            <a:r>
              <a:rPr lang="en" sz="1000">
                <a:solidFill>
                  <a:srgbClr val="FFFFFF"/>
                </a:solidFill>
                <a:latin typeface="Courier New"/>
                <a:ea typeface="Courier New"/>
                <a:cs typeface="Courier New"/>
                <a:sym typeface="Courier New"/>
              </a:rPr>
              <a:t> </a:t>
            </a:r>
            <a:r>
              <a:rPr lang="en" sz="1000">
                <a:solidFill>
                  <a:srgbClr val="88C6BE"/>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C5A5C5"/>
                </a:solidFill>
                <a:latin typeface="Courier New"/>
                <a:ea typeface="Courier New"/>
                <a:cs typeface="Courier New"/>
                <a:sym typeface="Courier New"/>
              </a:rPr>
              <a:t>this</a:t>
            </a:r>
            <a:r>
              <a:rPr lang="en" sz="1000">
                <a:solidFill>
                  <a:srgbClr val="88C6BE"/>
                </a:solidFill>
                <a:latin typeface="Courier New"/>
                <a:ea typeface="Courier New"/>
                <a:cs typeface="Courier New"/>
                <a:sym typeface="Courier New"/>
              </a:rPr>
              <a:t>.</a:t>
            </a:r>
            <a:r>
              <a:rPr lang="en" sz="1000">
                <a:solidFill>
                  <a:srgbClr val="79B6F2"/>
                </a:solidFill>
                <a:latin typeface="Courier New"/>
                <a:ea typeface="Courier New"/>
                <a:cs typeface="Courier New"/>
                <a:sym typeface="Courier New"/>
              </a:rPr>
              <a:t>setState</a:t>
            </a:r>
            <a:r>
              <a:rPr lang="en" sz="1000">
                <a:solidFill>
                  <a:srgbClr val="88C6BE"/>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date</a:t>
            </a:r>
            <a:r>
              <a:rPr lang="en" sz="1000">
                <a:solidFill>
                  <a:srgbClr val="88C6BE"/>
                </a:solidFill>
                <a:latin typeface="Courier New"/>
                <a:ea typeface="Courier New"/>
                <a:cs typeface="Courier New"/>
                <a:sym typeface="Courier New"/>
              </a:rPr>
              <a:t>:</a:t>
            </a:r>
            <a:r>
              <a:rPr lang="en" sz="1000">
                <a:solidFill>
                  <a:srgbClr val="FFFFFF"/>
                </a:solidFill>
                <a:latin typeface="Courier New"/>
                <a:ea typeface="Courier New"/>
                <a:cs typeface="Courier New"/>
                <a:sym typeface="Courier New"/>
              </a:rPr>
              <a:t> </a:t>
            </a:r>
            <a:r>
              <a:rPr lang="en" sz="1000">
                <a:solidFill>
                  <a:srgbClr val="C5A5C5"/>
                </a:solidFill>
                <a:latin typeface="Courier New"/>
                <a:ea typeface="Courier New"/>
                <a:cs typeface="Courier New"/>
                <a:sym typeface="Courier New"/>
              </a:rPr>
              <a:t>new</a:t>
            </a:r>
            <a:r>
              <a:rPr lang="en" sz="1000">
                <a:solidFill>
                  <a:srgbClr val="FFFFFF"/>
                </a:solidFill>
                <a:latin typeface="Courier New"/>
                <a:ea typeface="Courier New"/>
                <a:cs typeface="Courier New"/>
                <a:sym typeface="Courier New"/>
              </a:rPr>
              <a:t> </a:t>
            </a:r>
            <a:r>
              <a:rPr lang="en" sz="1000">
                <a:solidFill>
                  <a:srgbClr val="FAC863"/>
                </a:solidFill>
                <a:latin typeface="Courier New"/>
                <a:ea typeface="Courier New"/>
                <a:cs typeface="Courier New"/>
                <a:sym typeface="Courier New"/>
              </a:rPr>
              <a:t>Date</a:t>
            </a:r>
            <a:r>
              <a:rPr lang="en" sz="1000">
                <a:solidFill>
                  <a:srgbClr val="88C6BE"/>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88C6BE"/>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88C6BE"/>
                </a:solidFill>
                <a:latin typeface="Courier New"/>
                <a:ea typeface="Courier New"/>
                <a:cs typeface="Courier New"/>
                <a:sym typeface="Courier New"/>
              </a:rPr>
              <a:t>}</a:t>
            </a:r>
            <a:br>
              <a:rPr lang="en" sz="1000">
                <a:solidFill>
                  <a:srgbClr val="FFFFFF"/>
                </a:solidFill>
                <a:highlight>
                  <a:srgbClr val="353B45"/>
                </a:highlight>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79B6F2"/>
                </a:solidFill>
                <a:latin typeface="Courier New"/>
                <a:ea typeface="Courier New"/>
                <a:cs typeface="Courier New"/>
                <a:sym typeface="Courier New"/>
              </a:rPr>
              <a:t>render</a:t>
            </a:r>
            <a:r>
              <a:rPr lang="en" sz="1000">
                <a:solidFill>
                  <a:srgbClr val="88C6BE"/>
                </a:solidFill>
                <a:latin typeface="Courier New"/>
                <a:ea typeface="Courier New"/>
                <a:cs typeface="Courier New"/>
                <a:sym typeface="Courier New"/>
              </a:rPr>
              <a:t>()</a:t>
            </a:r>
            <a:r>
              <a:rPr lang="en" sz="1000">
                <a:solidFill>
                  <a:srgbClr val="FFFFFF"/>
                </a:solidFill>
                <a:latin typeface="Courier New"/>
                <a:ea typeface="Courier New"/>
                <a:cs typeface="Courier New"/>
                <a:sym typeface="Courier New"/>
              </a:rPr>
              <a:t> </a:t>
            </a:r>
            <a:r>
              <a:rPr lang="en" sz="1000">
                <a:solidFill>
                  <a:srgbClr val="88C6BE"/>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FFFFFF"/>
                </a:solidFill>
                <a:latin typeface="Courier New"/>
                <a:ea typeface="Courier New"/>
                <a:cs typeface="Courier New"/>
                <a:sym typeface="Courier New"/>
              </a:rPr>
              <a:t>  </a:t>
            </a:r>
            <a:r>
              <a:rPr lang="en" sz="1000">
                <a:solidFill>
                  <a:srgbClr val="C5A5C5"/>
                </a:solidFill>
                <a:latin typeface="Courier New"/>
                <a:ea typeface="Courier New"/>
                <a:cs typeface="Courier New"/>
                <a:sym typeface="Courier New"/>
              </a:rPr>
              <a:t>...</a:t>
            </a:r>
            <a:endParaRPr sz="1000">
              <a:solidFill>
                <a:srgbClr val="FFFFFF"/>
              </a:solidFill>
              <a:latin typeface="Courier New"/>
              <a:ea typeface="Courier New"/>
              <a:cs typeface="Courier New"/>
              <a:sym typeface="Courier New"/>
            </a:endParaRPr>
          </a:p>
          <a:p>
            <a:pPr indent="0" lvl="0" marL="457200" rtl="0" algn="l">
              <a:lnSpc>
                <a:spcPct val="142857"/>
              </a:lnSpc>
              <a:spcBef>
                <a:spcPts val="0"/>
              </a:spcBef>
              <a:spcAft>
                <a:spcPts val="0"/>
              </a:spcAft>
              <a:buNone/>
            </a:pPr>
            <a:r>
              <a:rPr lang="en" sz="1000">
                <a:solidFill>
                  <a:srgbClr val="FFFFFF"/>
                </a:solidFill>
                <a:latin typeface="Courier New"/>
                <a:ea typeface="Courier New"/>
                <a:cs typeface="Courier New"/>
                <a:sym typeface="Courier New"/>
              </a:rPr>
              <a:t>  </a:t>
            </a:r>
            <a:r>
              <a:rPr lang="en" sz="1000">
                <a:solidFill>
                  <a:srgbClr val="88C6BE"/>
                </a:solidFill>
                <a:latin typeface="Courier New"/>
                <a:ea typeface="Courier New"/>
                <a:cs typeface="Courier New"/>
                <a:sym typeface="Courier New"/>
              </a:rPr>
              <a:t>}</a:t>
            </a:r>
            <a:br>
              <a:rPr lang="en" sz="1000">
                <a:solidFill>
                  <a:srgbClr val="FFFFFF"/>
                </a:solidFill>
                <a:latin typeface="Courier New"/>
                <a:ea typeface="Courier New"/>
                <a:cs typeface="Courier New"/>
                <a:sym typeface="Courier New"/>
              </a:rPr>
            </a:br>
            <a:r>
              <a:rPr lang="en" sz="1000">
                <a:solidFill>
                  <a:srgbClr val="88C6BE"/>
                </a:solidFill>
                <a:latin typeface="Courier New"/>
                <a:ea typeface="Courier New"/>
                <a:cs typeface="Courier New"/>
                <a:sym typeface="Courier New"/>
              </a:rPr>
              <a:t>}</a:t>
            </a:r>
            <a:endParaRPr sz="1000">
              <a:solidFill>
                <a:srgbClr val="79B6F2"/>
              </a:solidFill>
              <a:latin typeface="Courier New"/>
              <a:ea typeface="Courier New"/>
              <a:cs typeface="Courier New"/>
              <a:sym typeface="Courier New"/>
            </a:endParaRPr>
          </a:p>
        </p:txBody>
      </p:sp>
      <p:sp>
        <p:nvSpPr>
          <p:cNvPr id="382" name="Google Shape;382;p49"/>
          <p:cNvSpPr txBox="1"/>
          <p:nvPr/>
        </p:nvSpPr>
        <p:spPr>
          <a:xfrm>
            <a:off x="323800" y="1010350"/>
            <a:ext cx="3535200" cy="35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Open Sans"/>
                <a:ea typeface="Open Sans"/>
                <a:cs typeface="Open Sans"/>
                <a:sym typeface="Open Sans"/>
              </a:rPr>
              <a:t>Mounting</a:t>
            </a:r>
            <a:endParaRPr b="1" sz="1000">
              <a:solidFill>
                <a:srgbClr val="FFFFFF"/>
              </a:solidFill>
              <a:latin typeface="Open Sans"/>
              <a:ea typeface="Open Sans"/>
              <a:cs typeface="Open Sans"/>
              <a:sym typeface="Open Sans"/>
            </a:endParaRPr>
          </a:p>
          <a:p>
            <a:pPr indent="0" lvl="0" marL="0" rtl="0" algn="ctr">
              <a:spcBef>
                <a:spcPts val="0"/>
              </a:spcBef>
              <a:spcAft>
                <a:spcPts val="0"/>
              </a:spcAft>
              <a:buNone/>
            </a:pPr>
            <a:br>
              <a:rPr lang="en" sz="900">
                <a:solidFill>
                  <a:srgbClr val="FFFFFF"/>
                </a:solidFill>
                <a:latin typeface="Open Sans"/>
                <a:ea typeface="Open Sans"/>
                <a:cs typeface="Open Sans"/>
                <a:sym typeface="Open Sans"/>
              </a:rPr>
            </a:br>
            <a:r>
              <a:rPr b="1" i="1" lang="en" sz="900">
                <a:solidFill>
                  <a:srgbClr val="999999"/>
                </a:solidFill>
                <a:latin typeface="Open Sans"/>
                <a:ea typeface="Open Sans"/>
                <a:cs typeface="Open Sans"/>
                <a:sym typeface="Open Sans"/>
              </a:rPr>
              <a:t>constructor()</a:t>
            </a:r>
            <a:br>
              <a:rPr i="1" lang="en" sz="900">
                <a:solidFill>
                  <a:srgbClr val="999999"/>
                </a:solidFill>
                <a:latin typeface="Open Sans"/>
                <a:ea typeface="Open Sans"/>
                <a:cs typeface="Open Sans"/>
                <a:sym typeface="Open Sans"/>
              </a:rPr>
            </a:br>
            <a:r>
              <a:rPr i="1" lang="en" sz="900">
                <a:solidFill>
                  <a:srgbClr val="999999"/>
                </a:solidFill>
                <a:latin typeface="Open Sans"/>
                <a:ea typeface="Open Sans"/>
                <a:cs typeface="Open Sans"/>
                <a:sym typeface="Open Sans"/>
              </a:rPr>
              <a:t>static getDerivedStateFromProps()</a:t>
            </a:r>
            <a:br>
              <a:rPr i="1" lang="en" sz="900">
                <a:solidFill>
                  <a:srgbClr val="999999"/>
                </a:solidFill>
                <a:latin typeface="Open Sans"/>
                <a:ea typeface="Open Sans"/>
                <a:cs typeface="Open Sans"/>
                <a:sym typeface="Open Sans"/>
              </a:rPr>
            </a:br>
            <a:r>
              <a:rPr b="1" i="1" lang="en" sz="900">
                <a:solidFill>
                  <a:srgbClr val="999999"/>
                </a:solidFill>
                <a:latin typeface="Open Sans"/>
                <a:ea typeface="Open Sans"/>
                <a:cs typeface="Open Sans"/>
                <a:sym typeface="Open Sans"/>
              </a:rPr>
              <a:t>render()</a:t>
            </a:r>
            <a:br>
              <a:rPr i="1" lang="en" sz="900">
                <a:solidFill>
                  <a:srgbClr val="999999"/>
                </a:solidFill>
                <a:latin typeface="Open Sans"/>
                <a:ea typeface="Open Sans"/>
                <a:cs typeface="Open Sans"/>
                <a:sym typeface="Open Sans"/>
              </a:rPr>
            </a:br>
            <a:r>
              <a:rPr i="1" lang="en" sz="900">
                <a:solidFill>
                  <a:srgbClr val="999999"/>
                </a:solidFill>
                <a:latin typeface="Open Sans"/>
                <a:ea typeface="Open Sans"/>
                <a:cs typeface="Open Sans"/>
                <a:sym typeface="Open Sans"/>
              </a:rPr>
              <a:t>componentDidMount()</a:t>
            </a:r>
            <a:endParaRPr i="1" sz="900">
              <a:solidFill>
                <a:srgbClr val="999999"/>
              </a:solidFill>
              <a:latin typeface="Open Sans"/>
              <a:ea typeface="Open Sans"/>
              <a:cs typeface="Open Sans"/>
              <a:sym typeface="Open Sans"/>
            </a:endParaRPr>
          </a:p>
          <a:p>
            <a:pPr indent="0" lvl="0" marL="0" rtl="0" algn="ctr">
              <a:spcBef>
                <a:spcPts val="0"/>
              </a:spcBef>
              <a:spcAft>
                <a:spcPts val="0"/>
              </a:spcAft>
              <a:buNone/>
            </a:pPr>
            <a:r>
              <a:t/>
            </a:r>
            <a:endParaRPr sz="9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000">
                <a:solidFill>
                  <a:srgbClr val="FFFFFF"/>
                </a:solidFill>
                <a:latin typeface="Open Sans"/>
                <a:ea typeface="Open Sans"/>
                <a:cs typeface="Open Sans"/>
                <a:sym typeface="Open Sans"/>
              </a:rPr>
              <a:t>Updating</a:t>
            </a:r>
            <a:endParaRPr b="1" sz="1000">
              <a:solidFill>
                <a:srgbClr val="FFFFFF"/>
              </a:solidFill>
              <a:latin typeface="Open Sans"/>
              <a:ea typeface="Open Sans"/>
              <a:cs typeface="Open Sans"/>
              <a:sym typeface="Open Sans"/>
            </a:endParaRPr>
          </a:p>
          <a:p>
            <a:pPr indent="0" lvl="0" marL="0" rtl="0" algn="ctr">
              <a:spcBef>
                <a:spcPts val="0"/>
              </a:spcBef>
              <a:spcAft>
                <a:spcPts val="0"/>
              </a:spcAft>
              <a:buNone/>
            </a:pPr>
            <a:br>
              <a:rPr lang="en" sz="900">
                <a:solidFill>
                  <a:srgbClr val="FFFFFF"/>
                </a:solidFill>
                <a:latin typeface="Open Sans"/>
                <a:ea typeface="Open Sans"/>
                <a:cs typeface="Open Sans"/>
                <a:sym typeface="Open Sans"/>
              </a:rPr>
            </a:br>
            <a:r>
              <a:rPr i="1" lang="en" sz="900">
                <a:solidFill>
                  <a:srgbClr val="999999"/>
                </a:solidFill>
                <a:latin typeface="Open Sans"/>
                <a:ea typeface="Open Sans"/>
                <a:cs typeface="Open Sans"/>
                <a:sym typeface="Open Sans"/>
              </a:rPr>
              <a:t>static getDerivedStateFromProps()</a:t>
            </a:r>
            <a:br>
              <a:rPr i="1" lang="en" sz="900">
                <a:solidFill>
                  <a:srgbClr val="999999"/>
                </a:solidFill>
                <a:latin typeface="Open Sans"/>
                <a:ea typeface="Open Sans"/>
                <a:cs typeface="Open Sans"/>
                <a:sym typeface="Open Sans"/>
              </a:rPr>
            </a:br>
            <a:r>
              <a:rPr i="1" lang="en" sz="900">
                <a:solidFill>
                  <a:srgbClr val="999999"/>
                </a:solidFill>
                <a:latin typeface="Open Sans"/>
                <a:ea typeface="Open Sans"/>
                <a:cs typeface="Open Sans"/>
                <a:sym typeface="Open Sans"/>
              </a:rPr>
              <a:t>shouldComponentUpdate()</a:t>
            </a:r>
            <a:br>
              <a:rPr i="1" lang="en" sz="900">
                <a:solidFill>
                  <a:srgbClr val="999999"/>
                </a:solidFill>
                <a:latin typeface="Open Sans"/>
                <a:ea typeface="Open Sans"/>
                <a:cs typeface="Open Sans"/>
                <a:sym typeface="Open Sans"/>
              </a:rPr>
            </a:br>
            <a:r>
              <a:rPr b="1" i="1" lang="en" sz="900">
                <a:solidFill>
                  <a:srgbClr val="999999"/>
                </a:solidFill>
                <a:latin typeface="Open Sans"/>
                <a:ea typeface="Open Sans"/>
                <a:cs typeface="Open Sans"/>
                <a:sym typeface="Open Sans"/>
              </a:rPr>
              <a:t>render()</a:t>
            </a:r>
            <a:br>
              <a:rPr i="1" lang="en" sz="900">
                <a:solidFill>
                  <a:srgbClr val="999999"/>
                </a:solidFill>
                <a:latin typeface="Open Sans"/>
                <a:ea typeface="Open Sans"/>
                <a:cs typeface="Open Sans"/>
                <a:sym typeface="Open Sans"/>
              </a:rPr>
            </a:br>
            <a:r>
              <a:rPr i="1" lang="en" sz="900">
                <a:solidFill>
                  <a:srgbClr val="999999"/>
                </a:solidFill>
                <a:latin typeface="Open Sans"/>
                <a:ea typeface="Open Sans"/>
                <a:cs typeface="Open Sans"/>
                <a:sym typeface="Open Sans"/>
              </a:rPr>
              <a:t>getSnapshotBeforeUpdate()</a:t>
            </a:r>
            <a:br>
              <a:rPr i="1" lang="en" sz="900">
                <a:solidFill>
                  <a:srgbClr val="999999"/>
                </a:solidFill>
                <a:latin typeface="Open Sans"/>
                <a:ea typeface="Open Sans"/>
                <a:cs typeface="Open Sans"/>
                <a:sym typeface="Open Sans"/>
              </a:rPr>
            </a:br>
            <a:r>
              <a:rPr b="1" i="1" lang="en" sz="900">
                <a:solidFill>
                  <a:srgbClr val="999999"/>
                </a:solidFill>
                <a:latin typeface="Open Sans"/>
                <a:ea typeface="Open Sans"/>
                <a:cs typeface="Open Sans"/>
                <a:sym typeface="Open Sans"/>
              </a:rPr>
              <a:t>componentDidUpdate()</a:t>
            </a:r>
            <a:endParaRPr b="1" i="1" sz="900">
              <a:solidFill>
                <a:srgbClr val="999999"/>
              </a:solidFill>
              <a:latin typeface="Open Sans"/>
              <a:ea typeface="Open Sans"/>
              <a:cs typeface="Open Sans"/>
              <a:sym typeface="Open Sans"/>
            </a:endParaRPr>
          </a:p>
          <a:p>
            <a:pPr indent="0" lvl="0" marL="0" rtl="0" algn="ctr">
              <a:spcBef>
                <a:spcPts val="0"/>
              </a:spcBef>
              <a:spcAft>
                <a:spcPts val="0"/>
              </a:spcAft>
              <a:buNone/>
            </a:pPr>
            <a:r>
              <a:t/>
            </a:r>
            <a:endParaRPr sz="9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000">
                <a:solidFill>
                  <a:srgbClr val="FFFFFF"/>
                </a:solidFill>
                <a:latin typeface="Open Sans"/>
                <a:ea typeface="Open Sans"/>
                <a:cs typeface="Open Sans"/>
                <a:sym typeface="Open Sans"/>
              </a:rPr>
              <a:t>Unmounting</a:t>
            </a:r>
            <a:endParaRPr sz="1000">
              <a:solidFill>
                <a:srgbClr val="FFFFFF"/>
              </a:solidFill>
              <a:latin typeface="Open Sans"/>
              <a:ea typeface="Open Sans"/>
              <a:cs typeface="Open Sans"/>
              <a:sym typeface="Open Sans"/>
            </a:endParaRPr>
          </a:p>
          <a:p>
            <a:pPr indent="0" lvl="0" marL="0" rtl="0" algn="ctr">
              <a:spcBef>
                <a:spcPts val="0"/>
              </a:spcBef>
              <a:spcAft>
                <a:spcPts val="0"/>
              </a:spcAft>
              <a:buNone/>
            </a:pPr>
            <a:r>
              <a:t/>
            </a:r>
            <a:endParaRPr b="1" i="1" sz="900">
              <a:solidFill>
                <a:srgbClr val="999999"/>
              </a:solidFill>
              <a:latin typeface="Open Sans"/>
              <a:ea typeface="Open Sans"/>
              <a:cs typeface="Open Sans"/>
              <a:sym typeface="Open Sans"/>
            </a:endParaRPr>
          </a:p>
          <a:p>
            <a:pPr indent="0" lvl="0" marL="0" rtl="0" algn="ctr">
              <a:spcBef>
                <a:spcPts val="0"/>
              </a:spcBef>
              <a:spcAft>
                <a:spcPts val="0"/>
              </a:spcAft>
              <a:buNone/>
            </a:pPr>
            <a:r>
              <a:rPr b="1" i="1" lang="en" sz="900">
                <a:solidFill>
                  <a:srgbClr val="999999"/>
                </a:solidFill>
                <a:latin typeface="Open Sans"/>
                <a:ea typeface="Open Sans"/>
                <a:cs typeface="Open Sans"/>
                <a:sym typeface="Open Sans"/>
              </a:rPr>
              <a:t>componentWillUnmount()</a:t>
            </a:r>
            <a:endParaRPr b="1" i="1" sz="900">
              <a:solidFill>
                <a:srgbClr val="999999"/>
              </a:solidFill>
              <a:latin typeface="Open Sans"/>
              <a:ea typeface="Open Sans"/>
              <a:cs typeface="Open Sans"/>
              <a:sym typeface="Open Sans"/>
            </a:endParaRPr>
          </a:p>
          <a:p>
            <a:pPr indent="0" lvl="0" marL="0" rtl="0" algn="ctr">
              <a:spcBef>
                <a:spcPts val="0"/>
              </a:spcBef>
              <a:spcAft>
                <a:spcPts val="0"/>
              </a:spcAft>
              <a:buNone/>
            </a:pPr>
            <a:r>
              <a:t/>
            </a:r>
            <a:endParaRPr sz="9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000">
                <a:solidFill>
                  <a:srgbClr val="FFFFFF"/>
                </a:solidFill>
                <a:latin typeface="Open Sans"/>
                <a:ea typeface="Open Sans"/>
                <a:cs typeface="Open Sans"/>
                <a:sym typeface="Open Sans"/>
              </a:rPr>
              <a:t>Error Handling</a:t>
            </a:r>
            <a:endParaRPr sz="1000">
              <a:solidFill>
                <a:srgbClr val="FFFFFF"/>
              </a:solidFill>
              <a:latin typeface="Open Sans"/>
              <a:ea typeface="Open Sans"/>
              <a:cs typeface="Open Sans"/>
              <a:sym typeface="Open Sans"/>
            </a:endParaRPr>
          </a:p>
          <a:p>
            <a:pPr indent="0" lvl="0" marL="0" rtl="0" algn="ctr">
              <a:spcBef>
                <a:spcPts val="0"/>
              </a:spcBef>
              <a:spcAft>
                <a:spcPts val="0"/>
              </a:spcAft>
              <a:buNone/>
            </a:pPr>
            <a:r>
              <a:t/>
            </a:r>
            <a:endParaRPr i="1" sz="900">
              <a:solidFill>
                <a:srgbClr val="999999"/>
              </a:solidFill>
              <a:latin typeface="Open Sans"/>
              <a:ea typeface="Open Sans"/>
              <a:cs typeface="Open Sans"/>
              <a:sym typeface="Open Sans"/>
            </a:endParaRPr>
          </a:p>
          <a:p>
            <a:pPr indent="0" lvl="0" marL="0" rtl="0" algn="ctr">
              <a:spcBef>
                <a:spcPts val="0"/>
              </a:spcBef>
              <a:spcAft>
                <a:spcPts val="0"/>
              </a:spcAft>
              <a:buNone/>
            </a:pPr>
            <a:r>
              <a:rPr i="1" lang="en" sz="900">
                <a:solidFill>
                  <a:srgbClr val="999999"/>
                </a:solidFill>
                <a:latin typeface="Open Sans"/>
                <a:ea typeface="Open Sans"/>
                <a:cs typeface="Open Sans"/>
                <a:sym typeface="Open Sans"/>
              </a:rPr>
              <a:t>static getDerivedStateFromError()</a:t>
            </a:r>
            <a:br>
              <a:rPr i="1" lang="en" sz="900">
                <a:solidFill>
                  <a:srgbClr val="999999"/>
                </a:solidFill>
                <a:latin typeface="Open Sans"/>
                <a:ea typeface="Open Sans"/>
                <a:cs typeface="Open Sans"/>
                <a:sym typeface="Open Sans"/>
              </a:rPr>
            </a:br>
            <a:r>
              <a:rPr i="1" lang="en" sz="900">
                <a:solidFill>
                  <a:srgbClr val="999999"/>
                </a:solidFill>
                <a:latin typeface="Open Sans"/>
                <a:ea typeface="Open Sans"/>
                <a:cs typeface="Open Sans"/>
                <a:sym typeface="Open Sans"/>
              </a:rPr>
              <a:t>componentDidCatch()</a:t>
            </a:r>
            <a:endParaRPr i="1" sz="900">
              <a:solidFill>
                <a:srgbClr val="999999"/>
              </a:solidFill>
              <a:latin typeface="Open Sans"/>
              <a:ea typeface="Open Sans"/>
              <a:cs typeface="Open Sans"/>
              <a:sym typeface="Open Sans"/>
            </a:endParaRPr>
          </a:p>
        </p:txBody>
      </p:sp>
      <p:cxnSp>
        <p:nvCxnSpPr>
          <p:cNvPr id="383" name="Google Shape;383;p49"/>
          <p:cNvCxnSpPr/>
          <p:nvPr/>
        </p:nvCxnSpPr>
        <p:spPr>
          <a:xfrm>
            <a:off x="4572000" y="-13950"/>
            <a:ext cx="0" cy="5171400"/>
          </a:xfrm>
          <a:prstGeom prst="straightConnector1">
            <a:avLst/>
          </a:prstGeom>
          <a:noFill/>
          <a:ln cap="flat" cmpd="sng" w="9525">
            <a:solidFill>
              <a:srgbClr val="FFFFFF"/>
            </a:solidFill>
            <a:prstDash val="dash"/>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87" name="Shape 387"/>
        <p:cNvGrpSpPr/>
        <p:nvPr/>
      </p:nvGrpSpPr>
      <p:grpSpPr>
        <a:xfrm>
          <a:off x="0" y="0"/>
          <a:ext cx="0" cy="0"/>
          <a:chOff x="0" y="0"/>
          <a:chExt cx="0" cy="0"/>
        </a:xfrm>
      </p:grpSpPr>
      <p:sp>
        <p:nvSpPr>
          <p:cNvPr id="388" name="Google Shape;38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Lifecycle </a:t>
            </a:r>
            <a:r>
              <a:rPr lang="en">
                <a:solidFill>
                  <a:srgbClr val="FFFF00"/>
                </a:solidFill>
                <a:latin typeface="Open Sans"/>
                <a:ea typeface="Open Sans"/>
                <a:cs typeface="Open Sans"/>
                <a:sym typeface="Open Sans"/>
              </a:rPr>
              <a:t>methods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89" name="Google Shape;389;p50"/>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90" name="Google Shape;390;p50"/>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391" name="Google Shape;391;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2" name="Google Shape;392;p50"/>
          <p:cNvPicPr preferRelativeResize="0"/>
          <p:nvPr/>
        </p:nvPicPr>
        <p:blipFill rotWithShape="1">
          <a:blip r:embed="rId4">
            <a:alphaModFix/>
          </a:blip>
          <a:srcRect b="0" l="2534" r="0" t="0"/>
          <a:stretch/>
        </p:blipFill>
        <p:spPr>
          <a:xfrm>
            <a:off x="264538" y="1176400"/>
            <a:ext cx="8614926" cy="3252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96" name="Shape 396"/>
        <p:cNvGrpSpPr/>
        <p:nvPr/>
      </p:nvGrpSpPr>
      <p:grpSpPr>
        <a:xfrm>
          <a:off x="0" y="0"/>
          <a:ext cx="0" cy="0"/>
          <a:chOff x="0" y="0"/>
          <a:chExt cx="0" cy="0"/>
        </a:xfrm>
      </p:grpSpPr>
      <p:sp>
        <p:nvSpPr>
          <p:cNvPr id="397" name="Google Shape;39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Conditional rendering</a:t>
            </a:r>
            <a:endParaRPr>
              <a:solidFill>
                <a:srgbClr val="FFFF00"/>
              </a:solidFill>
              <a:latin typeface="Open Sans"/>
              <a:ea typeface="Open Sans"/>
              <a:cs typeface="Open Sans"/>
              <a:sym typeface="Open Sans"/>
            </a:endParaRPr>
          </a:p>
        </p:txBody>
      </p:sp>
      <p:pic>
        <p:nvPicPr>
          <p:cNvPr id="398" name="Google Shape;398;p51"/>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99" name="Google Shape;399;p51"/>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400" name="Google Shape;400;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1" name="Google Shape;401;p51"/>
          <p:cNvSpPr txBox="1"/>
          <p:nvPr/>
        </p:nvSpPr>
        <p:spPr>
          <a:xfrm>
            <a:off x="2660850" y="1156600"/>
            <a:ext cx="3822300" cy="33729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42857"/>
              </a:lnSpc>
              <a:spcBef>
                <a:spcPts val="0"/>
              </a:spcBef>
              <a:spcAft>
                <a:spcPts val="0"/>
              </a:spcAft>
              <a:buNone/>
            </a:pPr>
            <a:r>
              <a:rPr lang="en" sz="800">
                <a:solidFill>
                  <a:srgbClr val="79B6F2"/>
                </a:solidFill>
                <a:latin typeface="Courier New"/>
                <a:ea typeface="Courier New"/>
                <a:cs typeface="Courier New"/>
                <a:sym typeface="Courier New"/>
              </a:rPr>
              <a:t>render</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const</a:t>
            </a:r>
            <a:r>
              <a:rPr lang="en" sz="800">
                <a:solidFill>
                  <a:srgbClr val="FFFFFF"/>
                </a:solidFill>
                <a:latin typeface="Courier New"/>
                <a:ea typeface="Courier New"/>
                <a:cs typeface="Courier New"/>
                <a:sym typeface="Courier New"/>
              </a:rPr>
              <a:t> isLoggedIn </a:t>
            </a:r>
            <a:r>
              <a:rPr lang="en" sz="800">
                <a:solidFill>
                  <a:srgbClr val="D7DEEA"/>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this</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state</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isLoggedIn</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let</a:t>
            </a:r>
            <a:r>
              <a:rPr lang="en" sz="800">
                <a:solidFill>
                  <a:srgbClr val="FFFFFF"/>
                </a:solidFill>
                <a:latin typeface="Courier New"/>
                <a:ea typeface="Courier New"/>
                <a:cs typeface="Courier New"/>
                <a:sym typeface="Courier New"/>
              </a:rPr>
              <a:t> button</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br>
              <a:rPr lang="en" sz="800">
                <a:solidFill>
                  <a:srgbClr val="FFFFFF"/>
                </a:solidFill>
                <a:highlight>
                  <a:srgbClr val="353B45"/>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C5A5C5"/>
                </a:solidFill>
                <a:highlight>
                  <a:srgbClr val="434343"/>
                </a:highlight>
                <a:latin typeface="Courier New"/>
                <a:ea typeface="Courier New"/>
                <a:cs typeface="Courier New"/>
                <a:sym typeface="Courier New"/>
              </a:rPr>
              <a:t>if</a:t>
            </a: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isLoggedIn</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br>
              <a:rPr lang="en" sz="800">
                <a:solidFill>
                  <a:srgbClr val="FFFFFF"/>
                </a:solidFill>
                <a:highlight>
                  <a:srgbClr val="434343"/>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button </a:t>
            </a:r>
            <a:r>
              <a:rPr lang="en" sz="800">
                <a:solidFill>
                  <a:srgbClr val="D7DEEA"/>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&lt;</a:t>
            </a:r>
            <a:r>
              <a:rPr lang="en" sz="800">
                <a:solidFill>
                  <a:srgbClr val="FC929E"/>
                </a:solidFill>
                <a:highlight>
                  <a:srgbClr val="434343"/>
                </a:highlight>
                <a:latin typeface="Courier New"/>
                <a:ea typeface="Courier New"/>
                <a:cs typeface="Courier New"/>
                <a:sym typeface="Courier New"/>
              </a:rPr>
              <a:t>LogoutButton </a:t>
            </a:r>
            <a:r>
              <a:rPr lang="en" sz="800">
                <a:solidFill>
                  <a:srgbClr val="C5A5C5"/>
                </a:solidFill>
                <a:highlight>
                  <a:srgbClr val="434343"/>
                </a:highlight>
                <a:latin typeface="Courier New"/>
                <a:ea typeface="Courier New"/>
                <a:cs typeface="Courier New"/>
                <a:sym typeface="Courier New"/>
              </a:rPr>
              <a:t>onClick</a:t>
            </a:r>
            <a:r>
              <a:rPr lang="en" sz="800">
                <a:solidFill>
                  <a:srgbClr val="88C6BE"/>
                </a:solidFill>
                <a:highlight>
                  <a:srgbClr val="434343"/>
                </a:highlight>
                <a:latin typeface="Courier New"/>
                <a:ea typeface="Courier New"/>
                <a:cs typeface="Courier New"/>
                <a:sym typeface="Courier New"/>
              </a:rPr>
              <a:t>={</a:t>
            </a:r>
            <a:r>
              <a:rPr lang="en" sz="800">
                <a:solidFill>
                  <a:srgbClr val="C5A5C5"/>
                </a:solidFill>
                <a:highlight>
                  <a:srgbClr val="434343"/>
                </a:highlight>
                <a:latin typeface="Courier New"/>
                <a:ea typeface="Courier New"/>
                <a:cs typeface="Courier New"/>
                <a:sym typeface="Courier New"/>
              </a:rPr>
              <a:t>this</a:t>
            </a:r>
            <a:r>
              <a:rPr lang="en" sz="800">
                <a:solidFill>
                  <a:srgbClr val="88C6BE"/>
                </a:solidFill>
                <a:highlight>
                  <a:srgbClr val="434343"/>
                </a:highlight>
                <a:latin typeface="Courier New"/>
                <a:ea typeface="Courier New"/>
                <a:cs typeface="Courier New"/>
                <a:sym typeface="Courier New"/>
              </a:rPr>
              <a:t>.</a:t>
            </a:r>
            <a:r>
              <a:rPr lang="en" sz="800">
                <a:solidFill>
                  <a:srgbClr val="FC929E"/>
                </a:solidFill>
                <a:highlight>
                  <a:srgbClr val="434343"/>
                </a:highlight>
                <a:latin typeface="Courier New"/>
                <a:ea typeface="Courier New"/>
                <a:cs typeface="Courier New"/>
                <a:sym typeface="Courier New"/>
              </a:rPr>
              <a:t>handleLogoutClick</a:t>
            </a:r>
            <a:r>
              <a:rPr lang="en" sz="800">
                <a:solidFill>
                  <a:srgbClr val="88C6BE"/>
                </a:solidFill>
                <a:highlight>
                  <a:srgbClr val="434343"/>
                </a:highlight>
                <a:latin typeface="Courier New"/>
                <a:ea typeface="Courier New"/>
                <a:cs typeface="Courier New"/>
                <a:sym typeface="Courier New"/>
              </a:rPr>
              <a:t>}</a:t>
            </a:r>
            <a:r>
              <a:rPr lang="en" sz="800">
                <a:solidFill>
                  <a:srgbClr val="FC929E"/>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/&gt;;</a:t>
            </a:r>
            <a:br>
              <a:rPr lang="en" sz="800">
                <a:solidFill>
                  <a:srgbClr val="FFFFFF"/>
                </a:solidFill>
                <a:highlight>
                  <a:srgbClr val="434343"/>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 </a:t>
            </a:r>
            <a:r>
              <a:rPr lang="en" sz="800">
                <a:solidFill>
                  <a:srgbClr val="C5A5C5"/>
                </a:solidFill>
                <a:highlight>
                  <a:srgbClr val="434343"/>
                </a:highlight>
                <a:latin typeface="Courier New"/>
                <a:ea typeface="Courier New"/>
                <a:cs typeface="Courier New"/>
                <a:sym typeface="Courier New"/>
              </a:rPr>
              <a:t>else</a:t>
            </a: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br>
              <a:rPr lang="en" sz="800">
                <a:solidFill>
                  <a:srgbClr val="FFFFFF"/>
                </a:solidFill>
                <a:highlight>
                  <a:srgbClr val="434343"/>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button </a:t>
            </a:r>
            <a:r>
              <a:rPr lang="en" sz="800">
                <a:solidFill>
                  <a:srgbClr val="D7DEEA"/>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&lt;</a:t>
            </a:r>
            <a:r>
              <a:rPr lang="en" sz="800">
                <a:solidFill>
                  <a:srgbClr val="FC929E"/>
                </a:solidFill>
                <a:highlight>
                  <a:srgbClr val="434343"/>
                </a:highlight>
                <a:latin typeface="Courier New"/>
                <a:ea typeface="Courier New"/>
                <a:cs typeface="Courier New"/>
                <a:sym typeface="Courier New"/>
              </a:rPr>
              <a:t>LoginButton </a:t>
            </a:r>
            <a:r>
              <a:rPr lang="en" sz="800">
                <a:solidFill>
                  <a:srgbClr val="C5A5C5"/>
                </a:solidFill>
                <a:highlight>
                  <a:srgbClr val="434343"/>
                </a:highlight>
                <a:latin typeface="Courier New"/>
                <a:ea typeface="Courier New"/>
                <a:cs typeface="Courier New"/>
                <a:sym typeface="Courier New"/>
              </a:rPr>
              <a:t>onClick</a:t>
            </a:r>
            <a:r>
              <a:rPr lang="en" sz="800">
                <a:solidFill>
                  <a:srgbClr val="88C6BE"/>
                </a:solidFill>
                <a:highlight>
                  <a:srgbClr val="434343"/>
                </a:highlight>
                <a:latin typeface="Courier New"/>
                <a:ea typeface="Courier New"/>
                <a:cs typeface="Courier New"/>
                <a:sym typeface="Courier New"/>
              </a:rPr>
              <a:t>={</a:t>
            </a:r>
            <a:r>
              <a:rPr lang="en" sz="800">
                <a:solidFill>
                  <a:srgbClr val="C5A5C5"/>
                </a:solidFill>
                <a:highlight>
                  <a:srgbClr val="434343"/>
                </a:highlight>
                <a:latin typeface="Courier New"/>
                <a:ea typeface="Courier New"/>
                <a:cs typeface="Courier New"/>
                <a:sym typeface="Courier New"/>
              </a:rPr>
              <a:t>this</a:t>
            </a:r>
            <a:r>
              <a:rPr lang="en" sz="800">
                <a:solidFill>
                  <a:srgbClr val="88C6BE"/>
                </a:solidFill>
                <a:highlight>
                  <a:srgbClr val="434343"/>
                </a:highlight>
                <a:latin typeface="Courier New"/>
                <a:ea typeface="Courier New"/>
                <a:cs typeface="Courier New"/>
                <a:sym typeface="Courier New"/>
              </a:rPr>
              <a:t>.</a:t>
            </a:r>
            <a:r>
              <a:rPr lang="en" sz="800">
                <a:solidFill>
                  <a:srgbClr val="FC929E"/>
                </a:solidFill>
                <a:highlight>
                  <a:srgbClr val="434343"/>
                </a:highlight>
                <a:latin typeface="Courier New"/>
                <a:ea typeface="Courier New"/>
                <a:cs typeface="Courier New"/>
                <a:sym typeface="Courier New"/>
              </a:rPr>
              <a:t>handleLoginClick</a:t>
            </a:r>
            <a:r>
              <a:rPr lang="en" sz="800">
                <a:solidFill>
                  <a:srgbClr val="88C6BE"/>
                </a:solidFill>
                <a:highlight>
                  <a:srgbClr val="434343"/>
                </a:highlight>
                <a:latin typeface="Courier New"/>
                <a:ea typeface="Courier New"/>
                <a:cs typeface="Courier New"/>
                <a:sym typeface="Courier New"/>
              </a:rPr>
              <a:t>}</a:t>
            </a:r>
            <a:r>
              <a:rPr lang="en" sz="800">
                <a:solidFill>
                  <a:srgbClr val="FC929E"/>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/&gt;;</a:t>
            </a:r>
            <a:br>
              <a:rPr lang="en" sz="800">
                <a:solidFill>
                  <a:srgbClr val="FFFFFF"/>
                </a:solidFill>
                <a:highlight>
                  <a:srgbClr val="434343"/>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br>
              <a:rPr lang="en" sz="800">
                <a:solidFill>
                  <a:srgbClr val="FFFFFF"/>
                </a:solidFill>
                <a:highlight>
                  <a:srgbClr val="353B45"/>
                </a:highlight>
                <a:latin typeface="Courier New"/>
                <a:ea typeface="Courier New"/>
                <a:cs typeface="Courier New"/>
                <a:sym typeface="Courier New"/>
              </a:rPr>
            </a:b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return</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&lt;</a:t>
            </a:r>
            <a:r>
              <a:rPr lang="en" sz="800">
                <a:solidFill>
                  <a:srgbClr val="FC929E"/>
                </a:solidFill>
                <a:latin typeface="Courier New"/>
                <a:ea typeface="Courier New"/>
                <a:cs typeface="Courier New"/>
                <a:sym typeface="Courier New"/>
              </a:rPr>
              <a:t>div</a:t>
            </a:r>
            <a:r>
              <a:rPr lang="en" sz="800">
                <a:solidFill>
                  <a:srgbClr val="88C6BE"/>
                </a:solidFill>
                <a:latin typeface="Courier New"/>
                <a:ea typeface="Courier New"/>
                <a:cs typeface="Courier New"/>
                <a:sym typeface="Courier New"/>
              </a:rPr>
              <a:t>&gt;</a:t>
            </a:r>
            <a:br>
              <a:rPr lang="en" sz="800">
                <a:solidFill>
                  <a:srgbClr val="FFFFFF"/>
                </a:solidFill>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&lt;</a:t>
            </a:r>
            <a:r>
              <a:rPr lang="en" sz="800">
                <a:solidFill>
                  <a:srgbClr val="FC929E"/>
                </a:solidFill>
                <a:highlight>
                  <a:srgbClr val="434343"/>
                </a:highlight>
                <a:latin typeface="Courier New"/>
                <a:ea typeface="Courier New"/>
                <a:cs typeface="Courier New"/>
                <a:sym typeface="Courier New"/>
              </a:rPr>
              <a:t>Greeting </a:t>
            </a:r>
            <a:r>
              <a:rPr lang="en" sz="800">
                <a:solidFill>
                  <a:srgbClr val="C5A5C5"/>
                </a:solidFill>
                <a:highlight>
                  <a:srgbClr val="434343"/>
                </a:highlight>
                <a:latin typeface="Courier New"/>
                <a:ea typeface="Courier New"/>
                <a:cs typeface="Courier New"/>
                <a:sym typeface="Courier New"/>
              </a:rPr>
              <a:t>isLoggedIn</a:t>
            </a:r>
            <a:r>
              <a:rPr lang="en" sz="800">
                <a:solidFill>
                  <a:srgbClr val="88C6BE"/>
                </a:solidFill>
                <a:highlight>
                  <a:srgbClr val="434343"/>
                </a:highlight>
                <a:latin typeface="Courier New"/>
                <a:ea typeface="Courier New"/>
                <a:cs typeface="Courier New"/>
                <a:sym typeface="Courier New"/>
              </a:rPr>
              <a:t>={</a:t>
            </a:r>
            <a:r>
              <a:rPr lang="en" sz="800">
                <a:solidFill>
                  <a:srgbClr val="FC929E"/>
                </a:solidFill>
                <a:highlight>
                  <a:srgbClr val="434343"/>
                </a:highlight>
                <a:latin typeface="Courier New"/>
                <a:ea typeface="Courier New"/>
                <a:cs typeface="Courier New"/>
                <a:sym typeface="Courier New"/>
              </a:rPr>
              <a:t>isLoggedIn</a:t>
            </a:r>
            <a:r>
              <a:rPr lang="en" sz="800">
                <a:solidFill>
                  <a:srgbClr val="88C6BE"/>
                </a:solidFill>
                <a:highlight>
                  <a:srgbClr val="434343"/>
                </a:highlight>
                <a:latin typeface="Courier New"/>
                <a:ea typeface="Courier New"/>
                <a:cs typeface="Courier New"/>
                <a:sym typeface="Courier New"/>
              </a:rPr>
              <a:t>}</a:t>
            </a:r>
            <a:r>
              <a:rPr lang="en" sz="800">
                <a:solidFill>
                  <a:srgbClr val="FC929E"/>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/&gt;</a:t>
            </a:r>
            <a:br>
              <a:rPr lang="en" sz="800">
                <a:solidFill>
                  <a:srgbClr val="FFFFFF"/>
                </a:solidFill>
                <a:highlight>
                  <a:srgbClr val="434343"/>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button</a:t>
            </a:r>
            <a:r>
              <a:rPr lang="en" sz="800">
                <a:solidFill>
                  <a:srgbClr val="88C6BE"/>
                </a:solidFill>
                <a:highlight>
                  <a:srgbClr val="434343"/>
                </a:highlight>
                <a:latin typeface="Courier New"/>
                <a:ea typeface="Courier New"/>
                <a:cs typeface="Courier New"/>
                <a:sym typeface="Courier New"/>
              </a:rPr>
              <a:t>}</a:t>
            </a:r>
            <a:br>
              <a:rPr lang="en" sz="800">
                <a:solidFill>
                  <a:srgbClr val="FFFFFF"/>
                </a:solidFill>
                <a:highlight>
                  <a:srgbClr val="353B45"/>
                </a:highlight>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&lt;/</a:t>
            </a:r>
            <a:r>
              <a:rPr lang="en" sz="800">
                <a:solidFill>
                  <a:srgbClr val="FC929E"/>
                </a:solidFill>
                <a:latin typeface="Courier New"/>
                <a:ea typeface="Courier New"/>
                <a:cs typeface="Courier New"/>
                <a:sym typeface="Courier New"/>
              </a:rPr>
              <a:t>div</a:t>
            </a:r>
            <a:r>
              <a:rPr lang="en" sz="800">
                <a:solidFill>
                  <a:srgbClr val="88C6BE"/>
                </a:solidFill>
                <a:latin typeface="Courier New"/>
                <a:ea typeface="Courier New"/>
                <a:cs typeface="Courier New"/>
                <a:sym typeface="Courier New"/>
              </a:rPr>
              <a:t>&gt;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endParaRPr sz="800">
              <a:solidFill>
                <a:srgbClr val="C5A5C5"/>
              </a:solidFill>
              <a:latin typeface="Courier New"/>
              <a:ea typeface="Courier New"/>
              <a:cs typeface="Courier New"/>
              <a:sym typeface="Courier New"/>
            </a:endParaRPr>
          </a:p>
        </p:txBody>
      </p:sp>
      <p:sp>
        <p:nvSpPr>
          <p:cNvPr id="402" name="Google Shape;402;p51"/>
          <p:cNvSpPr txBox="1"/>
          <p:nvPr/>
        </p:nvSpPr>
        <p:spPr>
          <a:xfrm>
            <a:off x="4883650" y="567725"/>
            <a:ext cx="38223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300">
                <a:solidFill>
                  <a:srgbClr val="999999"/>
                </a:solidFill>
                <a:latin typeface="Open Sans"/>
                <a:ea typeface="Open Sans"/>
                <a:cs typeface="Open Sans"/>
                <a:sym typeface="Open Sans"/>
              </a:rPr>
              <a:t>If</a:t>
            </a:r>
            <a:r>
              <a:rPr i="1" lang="en" sz="1300">
                <a:solidFill>
                  <a:srgbClr val="999999"/>
                </a:solidFill>
                <a:latin typeface="Open Sans"/>
                <a:ea typeface="Open Sans"/>
                <a:cs typeface="Open Sans"/>
                <a:sym typeface="Open Sans"/>
              </a:rPr>
              <a:t> statement</a:t>
            </a:r>
            <a:endParaRPr i="1">
              <a:solidFill>
                <a:srgbClr val="FFFF00"/>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06" name="Shape 406"/>
        <p:cNvGrpSpPr/>
        <p:nvPr/>
      </p:nvGrpSpPr>
      <p:grpSpPr>
        <a:xfrm>
          <a:off x="0" y="0"/>
          <a:ext cx="0" cy="0"/>
          <a:chOff x="0" y="0"/>
          <a:chExt cx="0" cy="0"/>
        </a:xfrm>
      </p:grpSpPr>
      <p:sp>
        <p:nvSpPr>
          <p:cNvPr id="407" name="Google Shape;40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Conditional rendering</a:t>
            </a:r>
            <a:endParaRPr>
              <a:solidFill>
                <a:srgbClr val="FFFF00"/>
              </a:solidFill>
              <a:latin typeface="Open Sans"/>
              <a:ea typeface="Open Sans"/>
              <a:cs typeface="Open Sans"/>
              <a:sym typeface="Open Sans"/>
            </a:endParaRPr>
          </a:p>
        </p:txBody>
      </p:sp>
      <p:pic>
        <p:nvPicPr>
          <p:cNvPr id="408" name="Google Shape;408;p52"/>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409" name="Google Shape;409;p52"/>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410" name="Google Shape;410;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1" name="Google Shape;411;p52"/>
          <p:cNvSpPr txBox="1"/>
          <p:nvPr/>
        </p:nvSpPr>
        <p:spPr>
          <a:xfrm>
            <a:off x="2660850" y="1693900"/>
            <a:ext cx="3822300" cy="23574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42857"/>
              </a:lnSpc>
              <a:spcBef>
                <a:spcPts val="0"/>
              </a:spcBef>
              <a:spcAft>
                <a:spcPts val="0"/>
              </a:spcAft>
              <a:buNone/>
            </a:pPr>
            <a:r>
              <a:rPr lang="en" sz="800">
                <a:solidFill>
                  <a:srgbClr val="C5A5C5"/>
                </a:solidFill>
                <a:latin typeface="Courier New"/>
                <a:ea typeface="Courier New"/>
                <a:cs typeface="Courier New"/>
                <a:sym typeface="Courier New"/>
              </a:rPr>
              <a:t>function</a:t>
            </a:r>
            <a:r>
              <a:rPr lang="en" sz="800">
                <a:solidFill>
                  <a:srgbClr val="FFFFFF"/>
                </a:solidFill>
                <a:latin typeface="Courier New"/>
                <a:ea typeface="Courier New"/>
                <a:cs typeface="Courier New"/>
                <a:sym typeface="Courier New"/>
              </a:rPr>
              <a:t> </a:t>
            </a:r>
            <a:r>
              <a:rPr lang="en" sz="800">
                <a:solidFill>
                  <a:srgbClr val="79B6F2"/>
                </a:solidFill>
                <a:latin typeface="Courier New"/>
                <a:ea typeface="Courier New"/>
                <a:cs typeface="Courier New"/>
                <a:sym typeface="Courier New"/>
              </a:rPr>
              <a:t>Mailbox</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props</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const</a:t>
            </a:r>
            <a:r>
              <a:rPr lang="en" sz="800">
                <a:solidFill>
                  <a:srgbClr val="FFFFFF"/>
                </a:solidFill>
                <a:latin typeface="Courier New"/>
                <a:ea typeface="Courier New"/>
                <a:cs typeface="Courier New"/>
                <a:sym typeface="Courier New"/>
              </a:rPr>
              <a:t> unreadMessages </a:t>
            </a:r>
            <a:r>
              <a:rPr lang="en" sz="800">
                <a:solidFill>
                  <a:srgbClr val="D7DEEA"/>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props</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unreadMessages</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return</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&lt;</a:t>
            </a:r>
            <a:r>
              <a:rPr lang="en" sz="800">
                <a:solidFill>
                  <a:srgbClr val="FC929E"/>
                </a:solidFill>
                <a:latin typeface="Courier New"/>
                <a:ea typeface="Courier New"/>
                <a:cs typeface="Courier New"/>
                <a:sym typeface="Courier New"/>
              </a:rPr>
              <a:t>div</a:t>
            </a:r>
            <a:r>
              <a:rPr lang="en" sz="800">
                <a:solidFill>
                  <a:srgbClr val="88C6BE"/>
                </a:solidFill>
                <a:latin typeface="Courier New"/>
                <a:ea typeface="Courier New"/>
                <a:cs typeface="Courier New"/>
                <a:sym typeface="Courier New"/>
              </a:rPr>
              <a:t>&gt;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&lt;</a:t>
            </a:r>
            <a:r>
              <a:rPr lang="en" sz="800">
                <a:solidFill>
                  <a:srgbClr val="FC929E"/>
                </a:solidFill>
                <a:latin typeface="Courier New"/>
                <a:ea typeface="Courier New"/>
                <a:cs typeface="Courier New"/>
                <a:sym typeface="Courier New"/>
              </a:rPr>
              <a:t>h1</a:t>
            </a:r>
            <a:r>
              <a:rPr lang="en" sz="800">
                <a:solidFill>
                  <a:srgbClr val="88C6BE"/>
                </a:solidFill>
                <a:latin typeface="Courier New"/>
                <a:ea typeface="Courier New"/>
                <a:cs typeface="Courier New"/>
                <a:sym typeface="Courier New"/>
              </a:rPr>
              <a:t>&gt;</a:t>
            </a:r>
            <a:r>
              <a:rPr lang="en" sz="800">
                <a:solidFill>
                  <a:srgbClr val="FFFFFF"/>
                </a:solidFill>
                <a:latin typeface="Courier New"/>
                <a:ea typeface="Courier New"/>
                <a:cs typeface="Courier New"/>
                <a:sym typeface="Courier New"/>
              </a:rPr>
              <a:t>Hello!</a:t>
            </a:r>
            <a:r>
              <a:rPr lang="en" sz="800">
                <a:solidFill>
                  <a:srgbClr val="88C6BE"/>
                </a:solidFill>
                <a:latin typeface="Courier New"/>
                <a:ea typeface="Courier New"/>
                <a:cs typeface="Courier New"/>
                <a:sym typeface="Courier New"/>
              </a:rPr>
              <a:t>&lt;/</a:t>
            </a:r>
            <a:r>
              <a:rPr lang="en" sz="800">
                <a:solidFill>
                  <a:srgbClr val="FC929E"/>
                </a:solidFill>
                <a:latin typeface="Courier New"/>
                <a:ea typeface="Courier New"/>
                <a:cs typeface="Courier New"/>
                <a:sym typeface="Courier New"/>
              </a:rPr>
              <a:t>h1</a:t>
            </a:r>
            <a:r>
              <a:rPr lang="en" sz="800">
                <a:solidFill>
                  <a:srgbClr val="88C6BE"/>
                </a:solidFill>
                <a:latin typeface="Courier New"/>
                <a:ea typeface="Courier New"/>
                <a:cs typeface="Courier New"/>
                <a:sym typeface="Courier New"/>
              </a:rPr>
              <a:t>&gt;</a:t>
            </a:r>
            <a:br>
              <a:rPr lang="en" sz="800">
                <a:solidFill>
                  <a:srgbClr val="FFFFFF"/>
                </a:solidFill>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unreadMessages</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length </a:t>
            </a:r>
            <a:r>
              <a:rPr lang="en" sz="800">
                <a:solidFill>
                  <a:srgbClr val="D7DEEA"/>
                </a:solidFill>
                <a:highlight>
                  <a:srgbClr val="434343"/>
                </a:highlight>
                <a:latin typeface="Courier New"/>
                <a:ea typeface="Courier New"/>
                <a:cs typeface="Courier New"/>
                <a:sym typeface="Courier New"/>
              </a:rPr>
              <a:t>&gt;</a:t>
            </a:r>
            <a:r>
              <a:rPr lang="en" sz="800">
                <a:solidFill>
                  <a:srgbClr val="FFFFFF"/>
                </a:solidFill>
                <a:highlight>
                  <a:srgbClr val="434343"/>
                </a:highlight>
                <a:latin typeface="Courier New"/>
                <a:ea typeface="Courier New"/>
                <a:cs typeface="Courier New"/>
                <a:sym typeface="Courier New"/>
              </a:rPr>
              <a:t> </a:t>
            </a:r>
            <a:r>
              <a:rPr lang="en" sz="800">
                <a:solidFill>
                  <a:srgbClr val="5A9BCF"/>
                </a:solidFill>
                <a:highlight>
                  <a:srgbClr val="434343"/>
                </a:highlight>
                <a:latin typeface="Courier New"/>
                <a:ea typeface="Courier New"/>
                <a:cs typeface="Courier New"/>
                <a:sym typeface="Courier New"/>
              </a:rPr>
              <a:t>0</a:t>
            </a:r>
            <a:r>
              <a:rPr lang="en" sz="800">
                <a:solidFill>
                  <a:srgbClr val="FFFFFF"/>
                </a:solidFill>
                <a:highlight>
                  <a:srgbClr val="434343"/>
                </a:highlight>
                <a:latin typeface="Courier New"/>
                <a:ea typeface="Courier New"/>
                <a:cs typeface="Courier New"/>
                <a:sym typeface="Courier New"/>
              </a:rPr>
              <a:t> </a:t>
            </a:r>
            <a:r>
              <a:rPr lang="en" sz="800">
                <a:solidFill>
                  <a:srgbClr val="D7DEEA"/>
                </a:solidFill>
                <a:highlight>
                  <a:srgbClr val="434343"/>
                </a:highlight>
                <a:latin typeface="Courier New"/>
                <a:ea typeface="Courier New"/>
                <a:cs typeface="Courier New"/>
                <a:sym typeface="Courier New"/>
              </a:rPr>
              <a:t>&amp;&amp;</a:t>
            </a:r>
            <a:br>
              <a:rPr lang="en" sz="800">
                <a:solidFill>
                  <a:srgbClr val="FFFFFF"/>
                </a:solidFill>
                <a:highlight>
                  <a:srgbClr val="434343"/>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&lt;</a:t>
            </a:r>
            <a:r>
              <a:rPr lang="en" sz="800">
                <a:solidFill>
                  <a:srgbClr val="FC929E"/>
                </a:solidFill>
                <a:highlight>
                  <a:srgbClr val="434343"/>
                </a:highlight>
                <a:latin typeface="Courier New"/>
                <a:ea typeface="Courier New"/>
                <a:cs typeface="Courier New"/>
                <a:sym typeface="Courier New"/>
              </a:rPr>
              <a:t>h2</a:t>
            </a:r>
            <a:r>
              <a:rPr lang="en" sz="800">
                <a:solidFill>
                  <a:srgbClr val="88C6BE"/>
                </a:solidFill>
                <a:highlight>
                  <a:srgbClr val="434343"/>
                </a:highlight>
                <a:latin typeface="Courier New"/>
                <a:ea typeface="Courier New"/>
                <a:cs typeface="Courier New"/>
                <a:sym typeface="Courier New"/>
              </a:rPr>
              <a:t>&gt;</a:t>
            </a:r>
            <a:br>
              <a:rPr lang="en" sz="800">
                <a:solidFill>
                  <a:srgbClr val="FFFFFF"/>
                </a:solidFill>
                <a:highlight>
                  <a:srgbClr val="434343"/>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You have </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unreadMessages</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length</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 unread messages.</a:t>
            </a:r>
            <a:br>
              <a:rPr lang="en" sz="800">
                <a:solidFill>
                  <a:srgbClr val="FFFFFF"/>
                </a:solidFill>
                <a:highlight>
                  <a:srgbClr val="434343"/>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&lt;/</a:t>
            </a:r>
            <a:r>
              <a:rPr lang="en" sz="800">
                <a:solidFill>
                  <a:srgbClr val="FC929E"/>
                </a:solidFill>
                <a:highlight>
                  <a:srgbClr val="434343"/>
                </a:highlight>
                <a:latin typeface="Courier New"/>
                <a:ea typeface="Courier New"/>
                <a:cs typeface="Courier New"/>
                <a:sym typeface="Courier New"/>
              </a:rPr>
              <a:t>h2</a:t>
            </a:r>
            <a:r>
              <a:rPr lang="en" sz="800">
                <a:solidFill>
                  <a:srgbClr val="88C6BE"/>
                </a:solidFill>
                <a:highlight>
                  <a:srgbClr val="434343"/>
                </a:highlight>
                <a:latin typeface="Courier New"/>
                <a:ea typeface="Courier New"/>
                <a:cs typeface="Courier New"/>
                <a:sym typeface="Courier New"/>
              </a:rPr>
              <a:t>&gt;</a:t>
            </a:r>
            <a:br>
              <a:rPr lang="en" sz="800">
                <a:solidFill>
                  <a:srgbClr val="FFFFFF"/>
                </a:solidFill>
                <a:highlight>
                  <a:srgbClr val="434343"/>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&lt;/</a:t>
            </a:r>
            <a:r>
              <a:rPr lang="en" sz="800">
                <a:solidFill>
                  <a:srgbClr val="FC929E"/>
                </a:solidFill>
                <a:latin typeface="Courier New"/>
                <a:ea typeface="Courier New"/>
                <a:cs typeface="Courier New"/>
                <a:sym typeface="Courier New"/>
              </a:rPr>
              <a:t>div</a:t>
            </a:r>
            <a:r>
              <a:rPr lang="en" sz="800">
                <a:solidFill>
                  <a:srgbClr val="88C6BE"/>
                </a:solidFill>
                <a:latin typeface="Courier New"/>
                <a:ea typeface="Courier New"/>
                <a:cs typeface="Courier New"/>
                <a:sym typeface="Courier New"/>
              </a:rPr>
              <a:t>&gt;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88C6BE"/>
                </a:solidFill>
                <a:latin typeface="Courier New"/>
                <a:ea typeface="Courier New"/>
                <a:cs typeface="Courier New"/>
                <a:sym typeface="Courier New"/>
              </a:rPr>
              <a:t>}</a:t>
            </a:r>
            <a:endParaRPr sz="800">
              <a:solidFill>
                <a:srgbClr val="79B6F2"/>
              </a:solidFill>
              <a:latin typeface="Courier New"/>
              <a:ea typeface="Courier New"/>
              <a:cs typeface="Courier New"/>
              <a:sym typeface="Courier New"/>
            </a:endParaRPr>
          </a:p>
        </p:txBody>
      </p:sp>
      <p:sp>
        <p:nvSpPr>
          <p:cNvPr id="412" name="Google Shape;412;p52"/>
          <p:cNvSpPr txBox="1"/>
          <p:nvPr/>
        </p:nvSpPr>
        <p:spPr>
          <a:xfrm>
            <a:off x="4883650" y="567725"/>
            <a:ext cx="38223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00">
                <a:solidFill>
                  <a:srgbClr val="999999"/>
                </a:solidFill>
                <a:latin typeface="Open Sans"/>
                <a:ea typeface="Open Sans"/>
                <a:cs typeface="Open Sans"/>
                <a:sym typeface="Open Sans"/>
              </a:rPr>
              <a:t>Logical &amp;&amp; Operator</a:t>
            </a:r>
            <a:endParaRPr i="1">
              <a:solidFill>
                <a:srgbClr val="FFFF00"/>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16" name="Shape 416"/>
        <p:cNvGrpSpPr/>
        <p:nvPr/>
      </p:nvGrpSpPr>
      <p:grpSpPr>
        <a:xfrm>
          <a:off x="0" y="0"/>
          <a:ext cx="0" cy="0"/>
          <a:chOff x="0" y="0"/>
          <a:chExt cx="0" cy="0"/>
        </a:xfrm>
      </p:grpSpPr>
      <p:sp>
        <p:nvSpPr>
          <p:cNvPr id="417" name="Google Shape;417;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Conditional rendering</a:t>
            </a:r>
            <a:endParaRPr>
              <a:solidFill>
                <a:srgbClr val="FFFF00"/>
              </a:solidFill>
              <a:latin typeface="Open Sans"/>
              <a:ea typeface="Open Sans"/>
              <a:cs typeface="Open Sans"/>
              <a:sym typeface="Open Sans"/>
            </a:endParaRPr>
          </a:p>
        </p:txBody>
      </p:sp>
      <p:pic>
        <p:nvPicPr>
          <p:cNvPr id="418" name="Google Shape;418;p53"/>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419" name="Google Shape;419;p53"/>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420" name="Google Shape;420;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1" name="Google Shape;421;p53"/>
          <p:cNvSpPr txBox="1"/>
          <p:nvPr/>
        </p:nvSpPr>
        <p:spPr>
          <a:xfrm>
            <a:off x="553600" y="1945800"/>
            <a:ext cx="3822300" cy="17502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42857"/>
              </a:lnSpc>
              <a:spcBef>
                <a:spcPts val="1900"/>
              </a:spcBef>
              <a:spcAft>
                <a:spcPts val="1900"/>
              </a:spcAft>
              <a:buNone/>
            </a:pPr>
            <a:r>
              <a:rPr lang="en" sz="800">
                <a:solidFill>
                  <a:srgbClr val="79B6F2"/>
                </a:solidFill>
                <a:latin typeface="Courier New"/>
                <a:ea typeface="Courier New"/>
                <a:cs typeface="Courier New"/>
                <a:sym typeface="Courier New"/>
              </a:rPr>
              <a:t>render</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const</a:t>
            </a:r>
            <a:r>
              <a:rPr lang="en" sz="800">
                <a:solidFill>
                  <a:srgbClr val="FFFFFF"/>
                </a:solidFill>
                <a:latin typeface="Courier New"/>
                <a:ea typeface="Courier New"/>
                <a:cs typeface="Courier New"/>
                <a:sym typeface="Courier New"/>
              </a:rPr>
              <a:t> isLoggedIn </a:t>
            </a:r>
            <a:r>
              <a:rPr lang="en" sz="800">
                <a:solidFill>
                  <a:srgbClr val="D7DEEA"/>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this</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state</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isLoggedIn</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return</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&lt;</a:t>
            </a:r>
            <a:r>
              <a:rPr lang="en" sz="800">
                <a:solidFill>
                  <a:srgbClr val="FC929E"/>
                </a:solidFill>
                <a:latin typeface="Courier New"/>
                <a:ea typeface="Courier New"/>
                <a:cs typeface="Courier New"/>
                <a:sym typeface="Courier New"/>
              </a:rPr>
              <a:t>div</a:t>
            </a:r>
            <a:r>
              <a:rPr lang="en" sz="800">
                <a:solidFill>
                  <a:srgbClr val="88C6BE"/>
                </a:solidFill>
                <a:latin typeface="Courier New"/>
                <a:ea typeface="Courier New"/>
                <a:cs typeface="Courier New"/>
                <a:sym typeface="Courier New"/>
              </a:rPr>
              <a:t>&gt;</a:t>
            </a:r>
            <a:br>
              <a:rPr lang="en" sz="800">
                <a:solidFill>
                  <a:srgbClr val="FFFFFF"/>
                </a:solidFill>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The user is </a:t>
            </a:r>
            <a:r>
              <a:rPr lang="en" sz="800">
                <a:solidFill>
                  <a:srgbClr val="88C6BE"/>
                </a:solidFill>
                <a:highlight>
                  <a:srgbClr val="434343"/>
                </a:highlight>
                <a:latin typeface="Courier New"/>
                <a:ea typeface="Courier New"/>
                <a:cs typeface="Courier New"/>
                <a:sym typeface="Courier New"/>
              </a:rPr>
              <a:t>&lt;</a:t>
            </a:r>
            <a:r>
              <a:rPr lang="en" sz="800">
                <a:solidFill>
                  <a:srgbClr val="FC929E"/>
                </a:solidFill>
                <a:highlight>
                  <a:srgbClr val="434343"/>
                </a:highlight>
                <a:latin typeface="Courier New"/>
                <a:ea typeface="Courier New"/>
                <a:cs typeface="Courier New"/>
                <a:sym typeface="Courier New"/>
              </a:rPr>
              <a:t>b</a:t>
            </a:r>
            <a:r>
              <a:rPr lang="en" sz="800">
                <a:solidFill>
                  <a:srgbClr val="88C6BE"/>
                </a:solidFill>
                <a:highlight>
                  <a:srgbClr val="434343"/>
                </a:highlight>
                <a:latin typeface="Courier New"/>
                <a:ea typeface="Courier New"/>
                <a:cs typeface="Courier New"/>
                <a:sym typeface="Courier New"/>
              </a:rPr>
              <a:t>&gt;{</a:t>
            </a:r>
            <a:r>
              <a:rPr lang="en" sz="800">
                <a:solidFill>
                  <a:srgbClr val="FFFFFF"/>
                </a:solidFill>
                <a:highlight>
                  <a:srgbClr val="434343"/>
                </a:highlight>
                <a:latin typeface="Courier New"/>
                <a:ea typeface="Courier New"/>
                <a:cs typeface="Courier New"/>
                <a:sym typeface="Courier New"/>
              </a:rPr>
              <a:t>isLoggedIn </a:t>
            </a:r>
            <a:r>
              <a:rPr lang="en" sz="800">
                <a:solidFill>
                  <a:srgbClr val="D7DEEA"/>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 </a:t>
            </a:r>
            <a:r>
              <a:rPr lang="en" sz="800">
                <a:solidFill>
                  <a:srgbClr val="8DC891"/>
                </a:solidFill>
                <a:highlight>
                  <a:srgbClr val="434343"/>
                </a:highlight>
                <a:latin typeface="Courier New"/>
                <a:ea typeface="Courier New"/>
                <a:cs typeface="Courier New"/>
                <a:sym typeface="Courier New"/>
              </a:rPr>
              <a:t>'currently'</a:t>
            </a: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 </a:t>
            </a:r>
            <a:r>
              <a:rPr lang="en" sz="800">
                <a:solidFill>
                  <a:srgbClr val="8DC891"/>
                </a:solidFill>
                <a:highlight>
                  <a:srgbClr val="434343"/>
                </a:highlight>
                <a:latin typeface="Courier New"/>
                <a:ea typeface="Courier New"/>
                <a:cs typeface="Courier New"/>
                <a:sym typeface="Courier New"/>
              </a:rPr>
              <a:t>'not'</a:t>
            </a:r>
            <a:r>
              <a:rPr lang="en" sz="800">
                <a:solidFill>
                  <a:srgbClr val="88C6BE"/>
                </a:solidFill>
                <a:highlight>
                  <a:srgbClr val="434343"/>
                </a:highlight>
                <a:latin typeface="Courier New"/>
                <a:ea typeface="Courier New"/>
                <a:cs typeface="Courier New"/>
                <a:sym typeface="Courier New"/>
              </a:rPr>
              <a:t>}&lt;/</a:t>
            </a:r>
            <a:r>
              <a:rPr lang="en" sz="800">
                <a:solidFill>
                  <a:srgbClr val="FC929E"/>
                </a:solidFill>
                <a:highlight>
                  <a:srgbClr val="434343"/>
                </a:highlight>
                <a:latin typeface="Courier New"/>
                <a:ea typeface="Courier New"/>
                <a:cs typeface="Courier New"/>
                <a:sym typeface="Courier New"/>
              </a:rPr>
              <a:t>b</a:t>
            </a:r>
            <a:r>
              <a:rPr lang="en" sz="800">
                <a:solidFill>
                  <a:srgbClr val="88C6BE"/>
                </a:solidFill>
                <a:highlight>
                  <a:srgbClr val="434343"/>
                </a:highlight>
                <a:latin typeface="Courier New"/>
                <a:ea typeface="Courier New"/>
                <a:cs typeface="Courier New"/>
                <a:sym typeface="Courier New"/>
              </a:rPr>
              <a:t>&gt;</a:t>
            </a:r>
            <a:r>
              <a:rPr lang="en" sz="800">
                <a:solidFill>
                  <a:srgbClr val="FFFFFF"/>
                </a:solidFill>
                <a:highlight>
                  <a:srgbClr val="434343"/>
                </a:highlight>
                <a:latin typeface="Courier New"/>
                <a:ea typeface="Courier New"/>
                <a:cs typeface="Courier New"/>
                <a:sym typeface="Courier New"/>
              </a:rPr>
              <a:t> logged in.</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&lt;/</a:t>
            </a:r>
            <a:r>
              <a:rPr lang="en" sz="800">
                <a:solidFill>
                  <a:srgbClr val="FC929E"/>
                </a:solidFill>
                <a:latin typeface="Courier New"/>
                <a:ea typeface="Courier New"/>
                <a:cs typeface="Courier New"/>
                <a:sym typeface="Courier New"/>
              </a:rPr>
              <a:t>div</a:t>
            </a:r>
            <a:r>
              <a:rPr lang="en" sz="800">
                <a:solidFill>
                  <a:srgbClr val="88C6BE"/>
                </a:solidFill>
                <a:latin typeface="Courier New"/>
                <a:ea typeface="Courier New"/>
                <a:cs typeface="Courier New"/>
                <a:sym typeface="Courier New"/>
              </a:rPr>
              <a:t>&gt;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88C6BE"/>
                </a:solidFill>
                <a:latin typeface="Courier New"/>
                <a:ea typeface="Courier New"/>
                <a:cs typeface="Courier New"/>
                <a:sym typeface="Courier New"/>
              </a:rPr>
              <a:t>}</a:t>
            </a:r>
            <a:endParaRPr sz="800">
              <a:solidFill>
                <a:srgbClr val="C5A5C5"/>
              </a:solidFill>
              <a:latin typeface="Courier New"/>
              <a:ea typeface="Courier New"/>
              <a:cs typeface="Courier New"/>
              <a:sym typeface="Courier New"/>
            </a:endParaRPr>
          </a:p>
        </p:txBody>
      </p:sp>
      <p:sp>
        <p:nvSpPr>
          <p:cNvPr id="422" name="Google Shape;422;p53"/>
          <p:cNvSpPr txBox="1"/>
          <p:nvPr/>
        </p:nvSpPr>
        <p:spPr>
          <a:xfrm>
            <a:off x="4677538" y="1767150"/>
            <a:ext cx="3822300" cy="21075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42857"/>
              </a:lnSpc>
              <a:spcBef>
                <a:spcPts val="0"/>
              </a:spcBef>
              <a:spcAft>
                <a:spcPts val="0"/>
              </a:spcAft>
              <a:buNone/>
            </a:pPr>
            <a:r>
              <a:rPr lang="en" sz="800">
                <a:solidFill>
                  <a:srgbClr val="79B6F2"/>
                </a:solidFill>
                <a:latin typeface="Courier New"/>
                <a:ea typeface="Courier New"/>
                <a:cs typeface="Courier New"/>
                <a:sym typeface="Courier New"/>
              </a:rPr>
              <a:t>render</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const</a:t>
            </a:r>
            <a:r>
              <a:rPr lang="en" sz="800">
                <a:solidFill>
                  <a:srgbClr val="FFFFFF"/>
                </a:solidFill>
                <a:latin typeface="Courier New"/>
                <a:ea typeface="Courier New"/>
                <a:cs typeface="Courier New"/>
                <a:sym typeface="Courier New"/>
              </a:rPr>
              <a:t> isLoggedIn </a:t>
            </a:r>
            <a:r>
              <a:rPr lang="en" sz="800">
                <a:solidFill>
                  <a:srgbClr val="D7DEEA"/>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this</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state</a:t>
            </a:r>
            <a:r>
              <a:rPr lang="en" sz="800">
                <a:solidFill>
                  <a:srgbClr val="88C6BE"/>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isLoggedIn</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C5A5C5"/>
                </a:solidFill>
                <a:latin typeface="Courier New"/>
                <a:ea typeface="Courier New"/>
                <a:cs typeface="Courier New"/>
                <a:sym typeface="Courier New"/>
              </a:rPr>
              <a:t>return</a:t>
            </a: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&lt;</a:t>
            </a:r>
            <a:r>
              <a:rPr lang="en" sz="800">
                <a:solidFill>
                  <a:srgbClr val="FC929E"/>
                </a:solidFill>
                <a:latin typeface="Courier New"/>
                <a:ea typeface="Courier New"/>
                <a:cs typeface="Courier New"/>
                <a:sym typeface="Courier New"/>
              </a:rPr>
              <a:t>div</a:t>
            </a:r>
            <a:r>
              <a:rPr lang="en" sz="800">
                <a:solidFill>
                  <a:srgbClr val="88C6BE"/>
                </a:solidFill>
                <a:latin typeface="Courier New"/>
                <a:ea typeface="Courier New"/>
                <a:cs typeface="Courier New"/>
                <a:sym typeface="Courier New"/>
              </a:rPr>
              <a:t>&gt;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isLoggedIn </a:t>
            </a:r>
            <a:r>
              <a:rPr lang="en" sz="800">
                <a:solidFill>
                  <a:srgbClr val="D7DEEA"/>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br>
              <a:rPr lang="en" sz="800">
                <a:solidFill>
                  <a:srgbClr val="FFFFFF"/>
                </a:solidFill>
                <a:highlight>
                  <a:srgbClr val="434343"/>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&lt;</a:t>
            </a:r>
            <a:r>
              <a:rPr lang="en" sz="800">
                <a:solidFill>
                  <a:srgbClr val="FC929E"/>
                </a:solidFill>
                <a:highlight>
                  <a:srgbClr val="434343"/>
                </a:highlight>
                <a:latin typeface="Courier New"/>
                <a:ea typeface="Courier New"/>
                <a:cs typeface="Courier New"/>
                <a:sym typeface="Courier New"/>
              </a:rPr>
              <a:t>LogoutButton </a:t>
            </a:r>
            <a:r>
              <a:rPr lang="en" sz="800">
                <a:solidFill>
                  <a:srgbClr val="C5A5C5"/>
                </a:solidFill>
                <a:highlight>
                  <a:srgbClr val="434343"/>
                </a:highlight>
                <a:latin typeface="Courier New"/>
                <a:ea typeface="Courier New"/>
                <a:cs typeface="Courier New"/>
                <a:sym typeface="Courier New"/>
              </a:rPr>
              <a:t>onClick</a:t>
            </a:r>
            <a:r>
              <a:rPr lang="en" sz="800">
                <a:solidFill>
                  <a:srgbClr val="88C6BE"/>
                </a:solidFill>
                <a:highlight>
                  <a:srgbClr val="434343"/>
                </a:highlight>
                <a:latin typeface="Courier New"/>
                <a:ea typeface="Courier New"/>
                <a:cs typeface="Courier New"/>
                <a:sym typeface="Courier New"/>
              </a:rPr>
              <a:t>={</a:t>
            </a:r>
            <a:r>
              <a:rPr lang="en" sz="800">
                <a:solidFill>
                  <a:srgbClr val="C5A5C5"/>
                </a:solidFill>
                <a:highlight>
                  <a:srgbClr val="434343"/>
                </a:highlight>
                <a:latin typeface="Courier New"/>
                <a:ea typeface="Courier New"/>
                <a:cs typeface="Courier New"/>
                <a:sym typeface="Courier New"/>
              </a:rPr>
              <a:t>this</a:t>
            </a:r>
            <a:r>
              <a:rPr lang="en" sz="800">
                <a:solidFill>
                  <a:srgbClr val="88C6BE"/>
                </a:solidFill>
                <a:highlight>
                  <a:srgbClr val="434343"/>
                </a:highlight>
                <a:latin typeface="Courier New"/>
                <a:ea typeface="Courier New"/>
                <a:cs typeface="Courier New"/>
                <a:sym typeface="Courier New"/>
              </a:rPr>
              <a:t>.</a:t>
            </a:r>
            <a:r>
              <a:rPr lang="en" sz="800">
                <a:solidFill>
                  <a:srgbClr val="FC929E"/>
                </a:solidFill>
                <a:highlight>
                  <a:srgbClr val="434343"/>
                </a:highlight>
                <a:latin typeface="Courier New"/>
                <a:ea typeface="Courier New"/>
                <a:cs typeface="Courier New"/>
                <a:sym typeface="Courier New"/>
              </a:rPr>
              <a:t>handleLogoutClick</a:t>
            </a:r>
            <a:r>
              <a:rPr lang="en" sz="800">
                <a:solidFill>
                  <a:srgbClr val="88C6BE"/>
                </a:solidFill>
                <a:highlight>
                  <a:srgbClr val="434343"/>
                </a:highlight>
                <a:latin typeface="Courier New"/>
                <a:ea typeface="Courier New"/>
                <a:cs typeface="Courier New"/>
                <a:sym typeface="Courier New"/>
              </a:rPr>
              <a:t>}</a:t>
            </a:r>
            <a:r>
              <a:rPr lang="en" sz="800">
                <a:solidFill>
                  <a:srgbClr val="FC929E"/>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/&gt;</a:t>
            </a:r>
            <a:br>
              <a:rPr lang="en" sz="800">
                <a:solidFill>
                  <a:srgbClr val="FFFFFF"/>
                </a:solidFill>
                <a:highlight>
                  <a:srgbClr val="434343"/>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br>
              <a:rPr lang="en" sz="800">
                <a:solidFill>
                  <a:srgbClr val="FFFFFF"/>
                </a:solidFill>
                <a:highlight>
                  <a:srgbClr val="434343"/>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&lt;</a:t>
            </a:r>
            <a:r>
              <a:rPr lang="en" sz="800">
                <a:solidFill>
                  <a:srgbClr val="FC929E"/>
                </a:solidFill>
                <a:highlight>
                  <a:srgbClr val="434343"/>
                </a:highlight>
                <a:latin typeface="Courier New"/>
                <a:ea typeface="Courier New"/>
                <a:cs typeface="Courier New"/>
                <a:sym typeface="Courier New"/>
              </a:rPr>
              <a:t>LoginButton </a:t>
            </a:r>
            <a:r>
              <a:rPr lang="en" sz="800">
                <a:solidFill>
                  <a:srgbClr val="C5A5C5"/>
                </a:solidFill>
                <a:highlight>
                  <a:srgbClr val="434343"/>
                </a:highlight>
                <a:latin typeface="Courier New"/>
                <a:ea typeface="Courier New"/>
                <a:cs typeface="Courier New"/>
                <a:sym typeface="Courier New"/>
              </a:rPr>
              <a:t>onClick</a:t>
            </a:r>
            <a:r>
              <a:rPr lang="en" sz="800">
                <a:solidFill>
                  <a:srgbClr val="88C6BE"/>
                </a:solidFill>
                <a:highlight>
                  <a:srgbClr val="434343"/>
                </a:highlight>
                <a:latin typeface="Courier New"/>
                <a:ea typeface="Courier New"/>
                <a:cs typeface="Courier New"/>
                <a:sym typeface="Courier New"/>
              </a:rPr>
              <a:t>={</a:t>
            </a:r>
            <a:r>
              <a:rPr lang="en" sz="800">
                <a:solidFill>
                  <a:srgbClr val="C5A5C5"/>
                </a:solidFill>
                <a:highlight>
                  <a:srgbClr val="434343"/>
                </a:highlight>
                <a:latin typeface="Courier New"/>
                <a:ea typeface="Courier New"/>
                <a:cs typeface="Courier New"/>
                <a:sym typeface="Courier New"/>
              </a:rPr>
              <a:t>this</a:t>
            </a:r>
            <a:r>
              <a:rPr lang="en" sz="800">
                <a:solidFill>
                  <a:srgbClr val="88C6BE"/>
                </a:solidFill>
                <a:highlight>
                  <a:srgbClr val="434343"/>
                </a:highlight>
                <a:latin typeface="Courier New"/>
                <a:ea typeface="Courier New"/>
                <a:cs typeface="Courier New"/>
                <a:sym typeface="Courier New"/>
              </a:rPr>
              <a:t>.</a:t>
            </a:r>
            <a:r>
              <a:rPr lang="en" sz="800">
                <a:solidFill>
                  <a:srgbClr val="FC929E"/>
                </a:solidFill>
                <a:highlight>
                  <a:srgbClr val="434343"/>
                </a:highlight>
                <a:latin typeface="Courier New"/>
                <a:ea typeface="Courier New"/>
                <a:cs typeface="Courier New"/>
                <a:sym typeface="Courier New"/>
              </a:rPr>
              <a:t>handleLoginClick</a:t>
            </a:r>
            <a:r>
              <a:rPr lang="en" sz="800">
                <a:solidFill>
                  <a:srgbClr val="88C6BE"/>
                </a:solidFill>
                <a:highlight>
                  <a:srgbClr val="434343"/>
                </a:highlight>
                <a:latin typeface="Courier New"/>
                <a:ea typeface="Courier New"/>
                <a:cs typeface="Courier New"/>
                <a:sym typeface="Courier New"/>
              </a:rPr>
              <a:t>}</a:t>
            </a:r>
            <a:r>
              <a:rPr lang="en" sz="800">
                <a:solidFill>
                  <a:srgbClr val="FC929E"/>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/&gt;</a:t>
            </a:r>
            <a:br>
              <a:rPr lang="en" sz="800">
                <a:solidFill>
                  <a:srgbClr val="FFFFFF"/>
                </a:solidFill>
                <a:highlight>
                  <a:srgbClr val="434343"/>
                </a:highlight>
                <a:latin typeface="Courier New"/>
                <a:ea typeface="Courier New"/>
                <a:cs typeface="Courier New"/>
                <a:sym typeface="Courier New"/>
              </a:rPr>
            </a:br>
            <a:r>
              <a:rPr lang="en" sz="800">
                <a:solidFill>
                  <a:srgbClr val="FFFFFF"/>
                </a:solidFill>
                <a:highlight>
                  <a:srgbClr val="434343"/>
                </a:highlight>
                <a:latin typeface="Courier New"/>
                <a:ea typeface="Courier New"/>
                <a:cs typeface="Courier New"/>
                <a:sym typeface="Courier New"/>
              </a:rPr>
              <a:t>      </a:t>
            </a:r>
            <a:r>
              <a:rPr lang="en" sz="800">
                <a:solidFill>
                  <a:srgbClr val="88C6BE"/>
                </a:solidFill>
                <a:highlight>
                  <a:srgbClr val="434343"/>
                </a:highlight>
                <a:latin typeface="Courier New"/>
                <a:ea typeface="Courier New"/>
                <a:cs typeface="Courier New"/>
                <a:sym typeface="Courier New"/>
              </a:rPr>
              <a:t>)}</a:t>
            </a:r>
            <a:br>
              <a:rPr lang="en" sz="800">
                <a:solidFill>
                  <a:srgbClr val="FFFFFF"/>
                </a:solidFill>
                <a:highlight>
                  <a:srgbClr val="434343"/>
                </a:highlight>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&lt;/</a:t>
            </a:r>
            <a:r>
              <a:rPr lang="en" sz="800">
                <a:solidFill>
                  <a:srgbClr val="FC929E"/>
                </a:solidFill>
                <a:latin typeface="Courier New"/>
                <a:ea typeface="Courier New"/>
                <a:cs typeface="Courier New"/>
                <a:sym typeface="Courier New"/>
              </a:rPr>
              <a:t>div</a:t>
            </a:r>
            <a:r>
              <a:rPr lang="en" sz="800">
                <a:solidFill>
                  <a:srgbClr val="88C6BE"/>
                </a:solidFill>
                <a:latin typeface="Courier New"/>
                <a:ea typeface="Courier New"/>
                <a:cs typeface="Courier New"/>
                <a:sym typeface="Courier New"/>
              </a:rPr>
              <a:t>&gt;</a:t>
            </a:r>
            <a:br>
              <a:rPr lang="en" sz="800">
                <a:solidFill>
                  <a:srgbClr val="FFFFFF"/>
                </a:solidFill>
                <a:latin typeface="Courier New"/>
                <a:ea typeface="Courier New"/>
                <a:cs typeface="Courier New"/>
                <a:sym typeface="Courier New"/>
              </a:rPr>
            </a:br>
            <a:r>
              <a:rPr lang="en" sz="800">
                <a:solidFill>
                  <a:srgbClr val="FFFFFF"/>
                </a:solidFill>
                <a:latin typeface="Courier New"/>
                <a:ea typeface="Courier New"/>
                <a:cs typeface="Courier New"/>
                <a:sym typeface="Courier New"/>
              </a:rPr>
              <a:t>  </a:t>
            </a:r>
            <a:r>
              <a:rPr lang="en" sz="800">
                <a:solidFill>
                  <a:srgbClr val="88C6BE"/>
                </a:solidFill>
                <a:latin typeface="Courier New"/>
                <a:ea typeface="Courier New"/>
                <a:cs typeface="Courier New"/>
                <a:sym typeface="Courier New"/>
              </a:rPr>
              <a:t>);</a:t>
            </a:r>
            <a:br>
              <a:rPr lang="en" sz="800">
                <a:solidFill>
                  <a:srgbClr val="FFFFFF"/>
                </a:solidFill>
                <a:latin typeface="Courier New"/>
                <a:ea typeface="Courier New"/>
                <a:cs typeface="Courier New"/>
                <a:sym typeface="Courier New"/>
              </a:rPr>
            </a:br>
            <a:r>
              <a:rPr lang="en" sz="800">
                <a:solidFill>
                  <a:srgbClr val="88C6BE"/>
                </a:solidFill>
                <a:latin typeface="Courier New"/>
                <a:ea typeface="Courier New"/>
                <a:cs typeface="Courier New"/>
                <a:sym typeface="Courier New"/>
              </a:rPr>
              <a:t>}</a:t>
            </a:r>
            <a:endParaRPr sz="800">
              <a:solidFill>
                <a:srgbClr val="79B6F2"/>
              </a:solidFill>
              <a:latin typeface="Courier New"/>
              <a:ea typeface="Courier New"/>
              <a:cs typeface="Courier New"/>
              <a:sym typeface="Courier New"/>
            </a:endParaRPr>
          </a:p>
        </p:txBody>
      </p:sp>
      <p:sp>
        <p:nvSpPr>
          <p:cNvPr id="423" name="Google Shape;423;p53"/>
          <p:cNvSpPr txBox="1"/>
          <p:nvPr/>
        </p:nvSpPr>
        <p:spPr>
          <a:xfrm>
            <a:off x="4883650" y="567725"/>
            <a:ext cx="38223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00">
                <a:solidFill>
                  <a:srgbClr val="999999"/>
                </a:solidFill>
                <a:latin typeface="Open Sans"/>
                <a:ea typeface="Open Sans"/>
                <a:cs typeface="Open Sans"/>
                <a:sym typeface="Open Sans"/>
              </a:rPr>
              <a:t>Conditional Operator</a:t>
            </a:r>
            <a:endParaRPr i="1" sz="1300">
              <a:solidFill>
                <a:srgbClr val="999999"/>
              </a:solidFill>
              <a:latin typeface="Open Sans"/>
              <a:ea typeface="Open Sans"/>
              <a:cs typeface="Open Sans"/>
              <a:sym typeface="Open Sans"/>
            </a:endParaRPr>
          </a:p>
          <a:p>
            <a:pPr indent="0" lvl="0" marL="0" rtl="0" algn="ctr">
              <a:spcBef>
                <a:spcPts val="0"/>
              </a:spcBef>
              <a:spcAft>
                <a:spcPts val="0"/>
              </a:spcAft>
              <a:buNone/>
            </a:pPr>
            <a:r>
              <a:t/>
            </a:r>
            <a:endParaRPr i="1" sz="1300">
              <a:solidFill>
                <a:srgbClr val="999999"/>
              </a:solidFill>
              <a:latin typeface="Open Sans"/>
              <a:ea typeface="Open Sans"/>
              <a:cs typeface="Open Sans"/>
              <a:sym typeface="Open Sans"/>
            </a:endParaRPr>
          </a:p>
          <a:p>
            <a:pPr indent="0" lvl="0" marL="0" rtl="0" algn="ctr">
              <a:spcBef>
                <a:spcPts val="0"/>
              </a:spcBef>
              <a:spcAft>
                <a:spcPts val="0"/>
              </a:spcAft>
              <a:buNone/>
            </a:pPr>
            <a:r>
              <a:rPr i="1" lang="en" sz="1300">
                <a:solidFill>
                  <a:srgbClr val="FFFF00"/>
                </a:solidFill>
                <a:latin typeface="Open Sans"/>
                <a:ea typeface="Open Sans"/>
                <a:cs typeface="Open Sans"/>
                <a:sym typeface="Open Sans"/>
              </a:rPr>
              <a:t>condition ? true : false.</a:t>
            </a:r>
            <a:endParaRPr i="1">
              <a:solidFill>
                <a:srgbClr val="FFFF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6" name="Shape 116"/>
        <p:cNvGrpSpPr/>
        <p:nvPr/>
      </p:nvGrpSpPr>
      <p:grpSpPr>
        <a:xfrm>
          <a:off x="0" y="0"/>
          <a:ext cx="0" cy="0"/>
          <a:chOff x="0" y="0"/>
          <a:chExt cx="0" cy="0"/>
        </a:xfrm>
      </p:grpSpPr>
      <p:sp>
        <p:nvSpPr>
          <p:cNvPr id="117" name="Google Shape;117;p27"/>
          <p:cNvSpPr/>
          <p:nvPr/>
        </p:nvSpPr>
        <p:spPr>
          <a:xfrm>
            <a:off x="2962700" y="196575"/>
            <a:ext cx="5691900" cy="46488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27"/>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119" name="Google Shape;119;p27"/>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a:t>
            </a:r>
            <a:r>
              <a:rPr lang="en" sz="1000">
                <a:solidFill>
                  <a:srgbClr val="999999"/>
                </a:solidFill>
                <a:latin typeface="Open Sans"/>
                <a:ea typeface="Open Sans"/>
                <a:cs typeface="Open Sans"/>
                <a:sym typeface="Open Sans"/>
              </a:rPr>
              <a:t>2019</a:t>
            </a:r>
            <a:endParaRPr sz="1000">
              <a:solidFill>
                <a:srgbClr val="999999"/>
              </a:solidFill>
              <a:latin typeface="Open Sans"/>
              <a:ea typeface="Open Sans"/>
              <a:cs typeface="Open Sans"/>
              <a:sym typeface="Open Sans"/>
            </a:endParaRPr>
          </a:p>
        </p:txBody>
      </p:sp>
      <p:sp>
        <p:nvSpPr>
          <p:cNvPr id="120" name="Google Shape;12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7"/>
          <p:cNvPicPr preferRelativeResize="0"/>
          <p:nvPr/>
        </p:nvPicPr>
        <p:blipFill>
          <a:blip r:embed="rId4">
            <a:alphaModFix/>
          </a:blip>
          <a:stretch>
            <a:fillRect/>
          </a:stretch>
        </p:blipFill>
        <p:spPr>
          <a:xfrm>
            <a:off x="2901100" y="152400"/>
            <a:ext cx="5847252" cy="4838699"/>
          </a:xfrm>
          <a:prstGeom prst="rect">
            <a:avLst/>
          </a:prstGeom>
          <a:noFill/>
          <a:ln>
            <a:noFill/>
          </a:ln>
        </p:spPr>
      </p:pic>
      <p:sp>
        <p:nvSpPr>
          <p:cNvPr id="122" name="Google Shape;122;p27"/>
          <p:cNvSpPr txBox="1"/>
          <p:nvPr>
            <p:ph idx="1" type="subTitle"/>
          </p:nvPr>
        </p:nvSpPr>
        <p:spPr>
          <a:xfrm>
            <a:off x="870200" y="1830738"/>
            <a:ext cx="1044000" cy="47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0000"/>
                </a:solidFill>
                <a:latin typeface="Open Sans"/>
                <a:ea typeface="Open Sans"/>
                <a:cs typeface="Open Sans"/>
                <a:sym typeface="Open Sans"/>
              </a:rPr>
              <a:t>Header</a:t>
            </a:r>
            <a:endParaRPr>
              <a:solidFill>
                <a:srgbClr val="FF0000"/>
              </a:solidFill>
              <a:latin typeface="Open Sans"/>
              <a:ea typeface="Open Sans"/>
              <a:cs typeface="Open Sans"/>
              <a:sym typeface="Open Sans"/>
            </a:endParaRPr>
          </a:p>
        </p:txBody>
      </p:sp>
      <p:sp>
        <p:nvSpPr>
          <p:cNvPr id="123" name="Google Shape;123;p27"/>
          <p:cNvSpPr/>
          <p:nvPr/>
        </p:nvSpPr>
        <p:spPr>
          <a:xfrm>
            <a:off x="3075225" y="574725"/>
            <a:ext cx="5499000" cy="267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7"/>
          <p:cNvSpPr/>
          <p:nvPr/>
        </p:nvSpPr>
        <p:spPr>
          <a:xfrm>
            <a:off x="4138475" y="543075"/>
            <a:ext cx="571500" cy="331200"/>
          </a:xfrm>
          <a:prstGeom prst="rect">
            <a:avLst/>
          </a:prstGeom>
          <a:no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7"/>
          <p:cNvSpPr txBox="1"/>
          <p:nvPr>
            <p:ph idx="1" type="subTitle"/>
          </p:nvPr>
        </p:nvSpPr>
        <p:spPr>
          <a:xfrm>
            <a:off x="1250150" y="2234688"/>
            <a:ext cx="1044000" cy="47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00"/>
                </a:solidFill>
                <a:latin typeface="Open Sans"/>
                <a:ea typeface="Open Sans"/>
                <a:cs typeface="Open Sans"/>
                <a:sym typeface="Open Sans"/>
              </a:rPr>
              <a:t>Logo</a:t>
            </a:r>
            <a:endParaRPr>
              <a:solidFill>
                <a:srgbClr val="FFFF00"/>
              </a:solidFill>
              <a:latin typeface="Open Sans"/>
              <a:ea typeface="Open Sans"/>
              <a:cs typeface="Open Sans"/>
              <a:sym typeface="Open Sans"/>
            </a:endParaRPr>
          </a:p>
        </p:txBody>
      </p:sp>
      <p:sp>
        <p:nvSpPr>
          <p:cNvPr id="126" name="Google Shape;126;p27"/>
          <p:cNvSpPr txBox="1"/>
          <p:nvPr/>
        </p:nvSpPr>
        <p:spPr>
          <a:xfrm>
            <a:off x="1001050" y="2292588"/>
            <a:ext cx="642900" cy="41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a:t>
            </a:r>
            <a:endParaRPr/>
          </a:p>
        </p:txBody>
      </p:sp>
      <p:sp>
        <p:nvSpPr>
          <p:cNvPr id="127" name="Google Shape;127;p27"/>
          <p:cNvSpPr txBox="1"/>
          <p:nvPr/>
        </p:nvSpPr>
        <p:spPr>
          <a:xfrm>
            <a:off x="311700" y="445025"/>
            <a:ext cx="2886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latin typeface="Open Sans"/>
                <a:ea typeface="Open Sans"/>
                <a:cs typeface="Open Sans"/>
                <a:sym typeface="Open Sans"/>
              </a:rPr>
              <a:t>Components</a:t>
            </a:r>
            <a:endParaRPr sz="2800">
              <a:solidFill>
                <a:srgbClr val="FFFFFF"/>
              </a:solidFill>
              <a:latin typeface="Open Sans"/>
              <a:ea typeface="Open Sans"/>
              <a:cs typeface="Open Sans"/>
              <a:sym typeface="Open Sans"/>
            </a:endParaRPr>
          </a:p>
        </p:txBody>
      </p:sp>
      <p:sp>
        <p:nvSpPr>
          <p:cNvPr id="128" name="Google Shape;128;p27"/>
          <p:cNvSpPr/>
          <p:nvPr/>
        </p:nvSpPr>
        <p:spPr>
          <a:xfrm>
            <a:off x="3464750" y="1172050"/>
            <a:ext cx="4647300" cy="3585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7"/>
          <p:cNvSpPr txBox="1"/>
          <p:nvPr>
            <p:ph idx="1" type="subTitle"/>
          </p:nvPr>
        </p:nvSpPr>
        <p:spPr>
          <a:xfrm>
            <a:off x="613050" y="2720763"/>
            <a:ext cx="1636500" cy="47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FF"/>
                </a:solidFill>
                <a:latin typeface="Open Sans"/>
                <a:ea typeface="Open Sans"/>
                <a:cs typeface="Open Sans"/>
                <a:sym typeface="Open Sans"/>
              </a:rPr>
              <a:t>UserList</a:t>
            </a:r>
            <a:endParaRPr>
              <a:solidFill>
                <a:srgbClr val="0000FF"/>
              </a:solidFill>
              <a:latin typeface="Open Sans"/>
              <a:ea typeface="Open Sans"/>
              <a:cs typeface="Open Sans"/>
              <a:sym typeface="Open Sans"/>
            </a:endParaRPr>
          </a:p>
        </p:txBody>
      </p:sp>
      <p:sp>
        <p:nvSpPr>
          <p:cNvPr id="130" name="Google Shape;130;p27"/>
          <p:cNvSpPr/>
          <p:nvPr/>
        </p:nvSpPr>
        <p:spPr>
          <a:xfrm>
            <a:off x="3557025" y="1259525"/>
            <a:ext cx="842400" cy="10893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7"/>
          <p:cNvSpPr txBox="1"/>
          <p:nvPr>
            <p:ph idx="1" type="subTitle"/>
          </p:nvPr>
        </p:nvSpPr>
        <p:spPr>
          <a:xfrm>
            <a:off x="1382150" y="3153013"/>
            <a:ext cx="1265700" cy="47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FF00"/>
                </a:solidFill>
                <a:latin typeface="Open Sans"/>
                <a:ea typeface="Open Sans"/>
                <a:cs typeface="Open Sans"/>
                <a:sym typeface="Open Sans"/>
              </a:rPr>
              <a:t>UserItem</a:t>
            </a:r>
            <a:endParaRPr>
              <a:solidFill>
                <a:srgbClr val="00FF00"/>
              </a:solidFill>
              <a:latin typeface="Open Sans"/>
              <a:ea typeface="Open Sans"/>
              <a:cs typeface="Open Sans"/>
              <a:sym typeface="Open Sans"/>
            </a:endParaRPr>
          </a:p>
        </p:txBody>
      </p:sp>
      <p:sp>
        <p:nvSpPr>
          <p:cNvPr id="132" name="Google Shape;132;p27"/>
          <p:cNvSpPr txBox="1"/>
          <p:nvPr/>
        </p:nvSpPr>
        <p:spPr>
          <a:xfrm>
            <a:off x="1001050" y="3210913"/>
            <a:ext cx="642900" cy="41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a:t>
            </a:r>
            <a:endParaRPr/>
          </a:p>
        </p:txBody>
      </p:sp>
      <p:sp>
        <p:nvSpPr>
          <p:cNvPr id="133" name="Google Shape;133;p27"/>
          <p:cNvSpPr txBox="1"/>
          <p:nvPr/>
        </p:nvSpPr>
        <p:spPr>
          <a:xfrm>
            <a:off x="475875" y="1888638"/>
            <a:ext cx="642900" cy="41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a:t>
            </a:r>
            <a:endParaRPr/>
          </a:p>
        </p:txBody>
      </p:sp>
      <p:sp>
        <p:nvSpPr>
          <p:cNvPr id="134" name="Google Shape;134;p27"/>
          <p:cNvSpPr txBox="1"/>
          <p:nvPr>
            <p:ph idx="1" type="subTitle"/>
          </p:nvPr>
        </p:nvSpPr>
        <p:spPr>
          <a:xfrm>
            <a:off x="206150" y="1434713"/>
            <a:ext cx="1044000" cy="47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00FF"/>
                </a:solidFill>
                <a:latin typeface="Open Sans"/>
                <a:ea typeface="Open Sans"/>
                <a:cs typeface="Open Sans"/>
                <a:sym typeface="Open Sans"/>
              </a:rPr>
              <a:t>Main</a:t>
            </a:r>
            <a:endParaRPr>
              <a:solidFill>
                <a:srgbClr val="9900FF"/>
              </a:solidFill>
              <a:latin typeface="Open Sans"/>
              <a:ea typeface="Open Sans"/>
              <a:cs typeface="Open Sans"/>
              <a:sym typeface="Open Sans"/>
            </a:endParaRPr>
          </a:p>
        </p:txBody>
      </p:sp>
      <p:sp>
        <p:nvSpPr>
          <p:cNvPr id="135" name="Google Shape;135;p27"/>
          <p:cNvSpPr txBox="1"/>
          <p:nvPr/>
        </p:nvSpPr>
        <p:spPr>
          <a:xfrm>
            <a:off x="434725" y="2796963"/>
            <a:ext cx="642900" cy="41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27" name="Shape 427"/>
        <p:cNvGrpSpPr/>
        <p:nvPr/>
      </p:nvGrpSpPr>
      <p:grpSpPr>
        <a:xfrm>
          <a:off x="0" y="0"/>
          <a:ext cx="0" cy="0"/>
          <a:chOff x="0" y="0"/>
          <a:chExt cx="0" cy="0"/>
        </a:xfrm>
      </p:grpSpPr>
      <p:sp>
        <p:nvSpPr>
          <p:cNvPr id="428" name="Google Shape;428;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Toolchain</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429" name="Google Shape;429;p54"/>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430" name="Google Shape;430;p54"/>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431" name="Google Shape;431;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aphicFrame>
        <p:nvGraphicFramePr>
          <p:cNvPr id="432" name="Google Shape;432;p54"/>
          <p:cNvGraphicFramePr/>
          <p:nvPr/>
        </p:nvGraphicFramePr>
        <p:xfrm>
          <a:off x="952500" y="1252863"/>
          <a:ext cx="3000000" cy="3000000"/>
        </p:xfrm>
        <a:graphic>
          <a:graphicData uri="http://schemas.openxmlformats.org/drawingml/2006/table">
            <a:tbl>
              <a:tblPr>
                <a:noFill/>
                <a:tableStyleId>{273B5945-8742-4BB8-B5CC-B0BE27F348EB}</a:tableStyleId>
              </a:tblPr>
              <a:tblGrid>
                <a:gridCol w="2413000"/>
                <a:gridCol w="2413000"/>
                <a:gridCol w="2413000"/>
              </a:tblGrid>
              <a:tr h="381000">
                <a:tc>
                  <a:txBody>
                    <a:bodyPr>
                      <a:noAutofit/>
                    </a:bodyPr>
                    <a:lstStyle/>
                    <a:p>
                      <a:pPr indent="0" lvl="0" marL="0" rtl="0" algn="l">
                        <a:spcBef>
                          <a:spcPts val="0"/>
                        </a:spcBef>
                        <a:spcAft>
                          <a:spcPts val="0"/>
                        </a:spcAft>
                        <a:buNone/>
                      </a:pPr>
                      <a:r>
                        <a:rPr b="1" lang="en" sz="1200">
                          <a:solidFill>
                            <a:srgbClr val="FFFFFF"/>
                          </a:solidFill>
                          <a:latin typeface="Open Sans"/>
                          <a:ea typeface="Open Sans"/>
                          <a:cs typeface="Open Sans"/>
                          <a:sym typeface="Open Sans"/>
                        </a:rPr>
                        <a:t>Kind</a:t>
                      </a:r>
                      <a:endParaRPr b="1" sz="1200">
                        <a:solidFill>
                          <a:srgbClr val="FFFFFF"/>
                        </a:solidFill>
                        <a:latin typeface="Open Sans"/>
                        <a:ea typeface="Open Sans"/>
                        <a:cs typeface="Open Sans"/>
                        <a:sym typeface="Open Sans"/>
                      </a:endParaRPr>
                    </a:p>
                  </a:txBody>
                  <a:tcPr marT="91425" marB="91425" marR="91425" marL="91425">
                    <a:solidFill>
                      <a:srgbClr val="434343"/>
                    </a:solidFill>
                  </a:tcPr>
                </a:tc>
                <a:tc>
                  <a:txBody>
                    <a:bodyPr>
                      <a:noAutofit/>
                    </a:bodyPr>
                    <a:lstStyle/>
                    <a:p>
                      <a:pPr indent="0" lvl="0" marL="0" rtl="0" algn="l">
                        <a:spcBef>
                          <a:spcPts val="0"/>
                        </a:spcBef>
                        <a:spcAft>
                          <a:spcPts val="0"/>
                        </a:spcAft>
                        <a:buNone/>
                      </a:pPr>
                      <a:r>
                        <a:rPr b="1" lang="en" sz="1200">
                          <a:solidFill>
                            <a:srgbClr val="FFFFFF"/>
                          </a:solidFill>
                          <a:latin typeface="Open Sans"/>
                          <a:ea typeface="Open Sans"/>
                          <a:cs typeface="Open Sans"/>
                          <a:sym typeface="Open Sans"/>
                        </a:rPr>
                        <a:t>Tools</a:t>
                      </a:r>
                      <a:endParaRPr b="1" sz="1200">
                        <a:solidFill>
                          <a:srgbClr val="FFFFFF"/>
                        </a:solidFill>
                        <a:latin typeface="Open Sans"/>
                        <a:ea typeface="Open Sans"/>
                        <a:cs typeface="Open Sans"/>
                        <a:sym typeface="Open Sans"/>
                      </a:endParaRPr>
                    </a:p>
                  </a:txBody>
                  <a:tcPr marT="91425" marB="91425" marR="91425" marL="91425">
                    <a:solidFill>
                      <a:srgbClr val="434343"/>
                    </a:solidFill>
                  </a:tcPr>
                </a:tc>
                <a:tc>
                  <a:txBody>
                    <a:bodyPr>
                      <a:noAutofit/>
                    </a:bodyPr>
                    <a:lstStyle/>
                    <a:p>
                      <a:pPr indent="0" lvl="0" marL="0" rtl="0" algn="l">
                        <a:spcBef>
                          <a:spcPts val="0"/>
                        </a:spcBef>
                        <a:spcAft>
                          <a:spcPts val="0"/>
                        </a:spcAft>
                        <a:buNone/>
                      </a:pPr>
                      <a:r>
                        <a:rPr b="1" lang="en" sz="1200">
                          <a:solidFill>
                            <a:srgbClr val="FFFFFF"/>
                          </a:solidFill>
                          <a:latin typeface="Open Sans"/>
                          <a:ea typeface="Open Sans"/>
                          <a:cs typeface="Open Sans"/>
                          <a:sym typeface="Open Sans"/>
                        </a:rPr>
                        <a:t>Task</a:t>
                      </a:r>
                      <a:endParaRPr b="1" sz="1200">
                        <a:solidFill>
                          <a:srgbClr val="FFFFFF"/>
                        </a:solidFill>
                        <a:latin typeface="Open Sans"/>
                        <a:ea typeface="Open Sans"/>
                        <a:cs typeface="Open Sans"/>
                        <a:sym typeface="Open Sans"/>
                      </a:endParaRPr>
                    </a:p>
                  </a:txBody>
                  <a:tcPr marT="91425" marB="91425" marR="91425" marL="91425">
                    <a:solidFill>
                      <a:srgbClr val="434343"/>
                    </a:solidFill>
                  </a:tcPr>
                </a:tc>
              </a:tr>
              <a:tr h="381000">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Package Manager</a:t>
                      </a:r>
                      <a:endParaRPr sz="1200">
                        <a:solidFill>
                          <a:srgbClr val="FFFFFF"/>
                        </a:solidFill>
                        <a:latin typeface="Open Sans"/>
                        <a:ea typeface="Open Sans"/>
                        <a:cs typeface="Open Sans"/>
                        <a:sym typeface="Open Sans"/>
                      </a:endParaRPr>
                    </a:p>
                  </a:txBody>
                  <a:tcPr marT="91425" marB="91425" marR="91425" marL="91425"/>
                </a:tc>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Yarn, npm</a:t>
                      </a:r>
                      <a:endParaRPr sz="1200">
                        <a:solidFill>
                          <a:srgbClr val="FFFFFF"/>
                        </a:solidFill>
                        <a:latin typeface="Open Sans"/>
                        <a:ea typeface="Open Sans"/>
                        <a:cs typeface="Open Sans"/>
                        <a:sym typeface="Open Sans"/>
                      </a:endParaRPr>
                    </a:p>
                  </a:txBody>
                  <a:tcPr marT="91425" marB="91425" marR="91425" marL="91425"/>
                </a:tc>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It lets you take advantage of a vast ecosystem of third-party packages, and easily install or update them.</a:t>
                      </a:r>
                      <a:endParaRPr sz="1200">
                        <a:solidFill>
                          <a:srgbClr val="FFFFFF"/>
                        </a:solidFill>
                        <a:latin typeface="Open Sans"/>
                        <a:ea typeface="Open Sans"/>
                        <a:cs typeface="Open Sans"/>
                        <a:sym typeface="Open Sans"/>
                      </a:endParaRPr>
                    </a:p>
                  </a:txBody>
                  <a:tcPr marT="91425" marB="91425" marR="91425" marL="91425"/>
                </a:tc>
              </a:tr>
              <a:tr h="381000">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Bundler</a:t>
                      </a:r>
                      <a:endParaRPr sz="1200">
                        <a:solidFill>
                          <a:srgbClr val="FFFFFF"/>
                        </a:solidFill>
                        <a:latin typeface="Open Sans"/>
                        <a:ea typeface="Open Sans"/>
                        <a:cs typeface="Open Sans"/>
                        <a:sym typeface="Open Sans"/>
                      </a:endParaRPr>
                    </a:p>
                  </a:txBody>
                  <a:tcPr marT="91425" marB="91425" marR="91425" marL="91425"/>
                </a:tc>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Webpack, Parcel</a:t>
                      </a:r>
                      <a:endParaRPr sz="1200">
                        <a:solidFill>
                          <a:srgbClr val="FFFFFF"/>
                        </a:solidFill>
                        <a:latin typeface="Open Sans"/>
                        <a:ea typeface="Open Sans"/>
                        <a:cs typeface="Open Sans"/>
                        <a:sym typeface="Open Sans"/>
                      </a:endParaRPr>
                    </a:p>
                  </a:txBody>
                  <a:tcPr marT="91425" marB="91425" marR="91425" marL="91425"/>
                </a:tc>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It lets you write modular code and bundle it together into small packages to optimize load time.</a:t>
                      </a:r>
                      <a:endParaRPr sz="1200">
                        <a:solidFill>
                          <a:srgbClr val="FFFFFF"/>
                        </a:solidFill>
                        <a:latin typeface="Open Sans"/>
                        <a:ea typeface="Open Sans"/>
                        <a:cs typeface="Open Sans"/>
                        <a:sym typeface="Open Sans"/>
                      </a:endParaRPr>
                    </a:p>
                  </a:txBody>
                  <a:tcPr marT="91425" marB="91425" marR="91425" marL="91425"/>
                </a:tc>
              </a:tr>
              <a:tr h="381000">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Compiler</a:t>
                      </a:r>
                      <a:endParaRPr sz="1200">
                        <a:solidFill>
                          <a:srgbClr val="FFFFFF"/>
                        </a:solidFill>
                        <a:latin typeface="Open Sans"/>
                        <a:ea typeface="Open Sans"/>
                        <a:cs typeface="Open Sans"/>
                        <a:sym typeface="Open Sans"/>
                      </a:endParaRPr>
                    </a:p>
                  </a:txBody>
                  <a:tcPr marT="91425" marB="91425" marR="91425" marL="91425"/>
                </a:tc>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Babel</a:t>
                      </a:r>
                      <a:endParaRPr sz="1200">
                        <a:solidFill>
                          <a:srgbClr val="FFFFFF"/>
                        </a:solidFill>
                        <a:latin typeface="Open Sans"/>
                        <a:ea typeface="Open Sans"/>
                        <a:cs typeface="Open Sans"/>
                        <a:sym typeface="Open Sans"/>
                      </a:endParaRPr>
                    </a:p>
                  </a:txBody>
                  <a:tcPr marT="91425" marB="91425" marR="91425" marL="91425"/>
                </a:tc>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It lets you write modern JavaScript code that still works in older browsers.</a:t>
                      </a:r>
                      <a:endParaRPr sz="1200">
                        <a:solidFill>
                          <a:srgbClr val="FFFFFF"/>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36" name="Shape 436"/>
        <p:cNvGrpSpPr/>
        <p:nvPr/>
      </p:nvGrpSpPr>
      <p:grpSpPr>
        <a:xfrm>
          <a:off x="0" y="0"/>
          <a:ext cx="0" cy="0"/>
          <a:chOff x="0" y="0"/>
          <a:chExt cx="0" cy="0"/>
        </a:xfrm>
      </p:grpSpPr>
      <p:sp>
        <p:nvSpPr>
          <p:cNvPr id="437" name="Google Shape;43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npm </a:t>
            </a:r>
            <a:r>
              <a:rPr lang="en">
                <a:solidFill>
                  <a:srgbClr val="FFFF00"/>
                </a:solidFill>
                <a:latin typeface="Open Sans"/>
                <a:ea typeface="Open Sans"/>
                <a:cs typeface="Open Sans"/>
                <a:sym typeface="Open Sans"/>
              </a:rPr>
              <a:t>examples</a:t>
            </a:r>
            <a:endParaRPr>
              <a:solidFill>
                <a:srgbClr val="FFFF00"/>
              </a:solidFill>
              <a:latin typeface="Open Sans"/>
              <a:ea typeface="Open Sans"/>
              <a:cs typeface="Open Sans"/>
              <a:sym typeface="Open Sans"/>
            </a:endParaRPr>
          </a:p>
        </p:txBody>
      </p:sp>
      <p:pic>
        <p:nvPicPr>
          <p:cNvPr id="438" name="Google Shape;438;p55"/>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439" name="Google Shape;439;p55"/>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440" name="Google Shape;440;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41" name="Google Shape;441;p55"/>
          <p:cNvSpPr/>
          <p:nvPr/>
        </p:nvSpPr>
        <p:spPr>
          <a:xfrm>
            <a:off x="2497738" y="2234063"/>
            <a:ext cx="4036500" cy="476400"/>
          </a:xfrm>
          <a:prstGeom prst="roundRect">
            <a:avLst>
              <a:gd fmla="val 16667" name="adj"/>
            </a:avLst>
          </a:prstGeom>
          <a:solidFill>
            <a:srgbClr val="D9D9D9"/>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5"/>
          <p:cNvSpPr txBox="1"/>
          <p:nvPr/>
        </p:nvSpPr>
        <p:spPr>
          <a:xfrm>
            <a:off x="2553688" y="2259113"/>
            <a:ext cx="3924600" cy="42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npm install npm@latest -g</a:t>
            </a:r>
            <a:endParaRPr b="1" sz="1800">
              <a:latin typeface="Courier New"/>
              <a:ea typeface="Courier New"/>
              <a:cs typeface="Courier New"/>
              <a:sym typeface="Courier New"/>
            </a:endParaRPr>
          </a:p>
        </p:txBody>
      </p:sp>
      <p:sp>
        <p:nvSpPr>
          <p:cNvPr id="443" name="Google Shape;443;p55"/>
          <p:cNvSpPr/>
          <p:nvPr/>
        </p:nvSpPr>
        <p:spPr>
          <a:xfrm>
            <a:off x="3826292" y="1401825"/>
            <a:ext cx="1379400" cy="476400"/>
          </a:xfrm>
          <a:prstGeom prst="roundRect">
            <a:avLst>
              <a:gd fmla="val 16667" name="adj"/>
            </a:avLst>
          </a:prstGeom>
          <a:solidFill>
            <a:srgbClr val="D9D9D9"/>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5"/>
          <p:cNvSpPr txBox="1"/>
          <p:nvPr/>
        </p:nvSpPr>
        <p:spPr>
          <a:xfrm>
            <a:off x="3882242" y="1426875"/>
            <a:ext cx="1293300" cy="42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npm init</a:t>
            </a:r>
            <a:endParaRPr b="1" sz="1800">
              <a:latin typeface="Courier New"/>
              <a:ea typeface="Courier New"/>
              <a:cs typeface="Courier New"/>
              <a:sym typeface="Courier New"/>
            </a:endParaRPr>
          </a:p>
        </p:txBody>
      </p:sp>
      <p:sp>
        <p:nvSpPr>
          <p:cNvPr id="445" name="Google Shape;445;p55"/>
          <p:cNvSpPr/>
          <p:nvPr/>
        </p:nvSpPr>
        <p:spPr>
          <a:xfrm>
            <a:off x="1690750" y="3041275"/>
            <a:ext cx="5676300" cy="476400"/>
          </a:xfrm>
          <a:prstGeom prst="roundRect">
            <a:avLst>
              <a:gd fmla="val 16667" name="adj"/>
            </a:avLst>
          </a:prstGeom>
          <a:solidFill>
            <a:srgbClr val="D9D9D9"/>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5"/>
          <p:cNvSpPr txBox="1"/>
          <p:nvPr/>
        </p:nvSpPr>
        <p:spPr>
          <a:xfrm>
            <a:off x="1805625" y="3066325"/>
            <a:ext cx="5457900" cy="42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npm install --save-dev webpack@4.19.1</a:t>
            </a:r>
            <a:endParaRPr b="1" sz="1800">
              <a:latin typeface="Courier New"/>
              <a:ea typeface="Courier New"/>
              <a:cs typeface="Courier New"/>
              <a:sym typeface="Courier New"/>
            </a:endParaRPr>
          </a:p>
        </p:txBody>
      </p:sp>
      <p:sp>
        <p:nvSpPr>
          <p:cNvPr id="447" name="Google Shape;447;p55"/>
          <p:cNvSpPr txBox="1"/>
          <p:nvPr>
            <p:ph idx="1" type="body"/>
          </p:nvPr>
        </p:nvSpPr>
        <p:spPr>
          <a:xfrm>
            <a:off x="5682450" y="3985525"/>
            <a:ext cx="2790000" cy="47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latin typeface="Open Sans"/>
                <a:ea typeface="Open Sans"/>
                <a:cs typeface="Open Sans"/>
                <a:sym typeface="Open Sans"/>
              </a:rPr>
              <a:t>https://docs.npmjs.com/</a:t>
            </a:r>
            <a:endParaRPr i="1">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51" name="Shape 451"/>
        <p:cNvGrpSpPr/>
        <p:nvPr/>
      </p:nvGrpSpPr>
      <p:grpSpPr>
        <a:xfrm>
          <a:off x="0" y="0"/>
          <a:ext cx="0" cy="0"/>
          <a:chOff x="0" y="0"/>
          <a:chExt cx="0" cy="0"/>
        </a:xfrm>
      </p:grpSpPr>
      <p:sp>
        <p:nvSpPr>
          <p:cNvPr id="452" name="Google Shape;452;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Webpack</a:t>
            </a:r>
            <a:endParaRPr>
              <a:solidFill>
                <a:srgbClr val="FFFF00"/>
              </a:solidFill>
              <a:latin typeface="Open Sans"/>
              <a:ea typeface="Open Sans"/>
              <a:cs typeface="Open Sans"/>
              <a:sym typeface="Open Sans"/>
            </a:endParaRPr>
          </a:p>
        </p:txBody>
      </p:sp>
      <p:pic>
        <p:nvPicPr>
          <p:cNvPr id="453" name="Google Shape;453;p56"/>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454" name="Google Shape;454;p56"/>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455" name="Google Shape;455;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56" name="Google Shape;456;p56"/>
          <p:cNvSpPr txBox="1"/>
          <p:nvPr>
            <p:ph idx="1" type="body"/>
          </p:nvPr>
        </p:nvSpPr>
        <p:spPr>
          <a:xfrm>
            <a:off x="5682450" y="3985525"/>
            <a:ext cx="2790000" cy="47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latin typeface="Open Sans"/>
                <a:ea typeface="Open Sans"/>
                <a:cs typeface="Open Sans"/>
                <a:sym typeface="Open Sans"/>
              </a:rPr>
              <a:t>https://webpack.js.org/</a:t>
            </a:r>
            <a:endParaRPr i="1">
              <a:latin typeface="Open Sans"/>
              <a:ea typeface="Open Sans"/>
              <a:cs typeface="Open Sans"/>
              <a:sym typeface="Open Sans"/>
            </a:endParaRPr>
          </a:p>
        </p:txBody>
      </p:sp>
      <p:pic>
        <p:nvPicPr>
          <p:cNvPr id="457" name="Google Shape;457;p56"/>
          <p:cNvPicPr preferRelativeResize="0"/>
          <p:nvPr/>
        </p:nvPicPr>
        <p:blipFill>
          <a:blip r:embed="rId4">
            <a:alphaModFix/>
          </a:blip>
          <a:stretch>
            <a:fillRect/>
          </a:stretch>
        </p:blipFill>
        <p:spPr>
          <a:xfrm>
            <a:off x="1170975" y="1170125"/>
            <a:ext cx="6802045" cy="2663001"/>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61" name="Shape 461"/>
        <p:cNvGrpSpPr/>
        <p:nvPr/>
      </p:nvGrpSpPr>
      <p:grpSpPr>
        <a:xfrm>
          <a:off x="0" y="0"/>
          <a:ext cx="0" cy="0"/>
          <a:chOff x="0" y="0"/>
          <a:chExt cx="0" cy="0"/>
        </a:xfrm>
      </p:grpSpPr>
      <p:sp>
        <p:nvSpPr>
          <p:cNvPr id="462" name="Google Shape;462;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Babel</a:t>
            </a:r>
            <a:endParaRPr>
              <a:solidFill>
                <a:srgbClr val="FFFF00"/>
              </a:solidFill>
              <a:latin typeface="Open Sans"/>
              <a:ea typeface="Open Sans"/>
              <a:cs typeface="Open Sans"/>
              <a:sym typeface="Open Sans"/>
            </a:endParaRPr>
          </a:p>
        </p:txBody>
      </p:sp>
      <p:pic>
        <p:nvPicPr>
          <p:cNvPr id="463" name="Google Shape;463;p57"/>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464" name="Google Shape;464;p57"/>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465" name="Google Shape;465;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66" name="Google Shape;466;p57"/>
          <p:cNvSpPr txBox="1"/>
          <p:nvPr>
            <p:ph idx="1" type="body"/>
          </p:nvPr>
        </p:nvSpPr>
        <p:spPr>
          <a:xfrm>
            <a:off x="5682450" y="3985525"/>
            <a:ext cx="2790000" cy="47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latin typeface="Open Sans"/>
                <a:ea typeface="Open Sans"/>
                <a:cs typeface="Open Sans"/>
                <a:sym typeface="Open Sans"/>
              </a:rPr>
              <a:t>https://babeljs.io/</a:t>
            </a:r>
            <a:endParaRPr i="1">
              <a:latin typeface="Open Sans"/>
              <a:ea typeface="Open Sans"/>
              <a:cs typeface="Open Sans"/>
              <a:sym typeface="Open Sans"/>
            </a:endParaRPr>
          </a:p>
        </p:txBody>
      </p:sp>
      <p:sp>
        <p:nvSpPr>
          <p:cNvPr id="467" name="Google Shape;467;p57"/>
          <p:cNvSpPr txBox="1"/>
          <p:nvPr>
            <p:ph idx="1" type="body"/>
          </p:nvPr>
        </p:nvSpPr>
        <p:spPr>
          <a:xfrm>
            <a:off x="1790625" y="2179950"/>
            <a:ext cx="2479800" cy="783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152400" rtl="0" algn="l">
              <a:lnSpc>
                <a:spcPct val="145000"/>
              </a:lnSpc>
              <a:spcBef>
                <a:spcPts val="0"/>
              </a:spcBef>
              <a:spcAft>
                <a:spcPts val="0"/>
              </a:spcAft>
              <a:buNone/>
            </a:pPr>
            <a:r>
              <a:rPr lang="en" sz="1000">
                <a:solidFill>
                  <a:srgbClr val="6A737D"/>
                </a:solidFill>
                <a:latin typeface="Courier New"/>
                <a:ea typeface="Courier New"/>
                <a:cs typeface="Courier New"/>
                <a:sym typeface="Courier New"/>
              </a:rPr>
              <a:t>// ES2015 arrow function</a:t>
            </a:r>
            <a:endParaRPr sz="1000">
              <a:solidFill>
                <a:srgbClr val="24292E"/>
              </a:solidFill>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en" sz="1000">
                <a:solidFill>
                  <a:srgbClr val="24292E"/>
                </a:solidFill>
                <a:latin typeface="Courier New"/>
                <a:ea typeface="Courier New"/>
                <a:cs typeface="Courier New"/>
                <a:sym typeface="Courier New"/>
              </a:rPr>
              <a:t>[</a:t>
            </a:r>
            <a:r>
              <a:rPr lang="en" sz="1000">
                <a:solidFill>
                  <a:srgbClr val="005CC5"/>
                </a:solidFill>
                <a:latin typeface="Courier New"/>
                <a:ea typeface="Courier New"/>
                <a:cs typeface="Courier New"/>
                <a:sym typeface="Courier New"/>
              </a:rPr>
              <a:t>1</a:t>
            </a:r>
            <a:r>
              <a:rPr lang="en" sz="1000">
                <a:solidFill>
                  <a:srgbClr val="24292E"/>
                </a:solidFill>
                <a:latin typeface="Courier New"/>
                <a:ea typeface="Courier New"/>
                <a:cs typeface="Courier New"/>
                <a:sym typeface="Courier New"/>
              </a:rPr>
              <a:t>, </a:t>
            </a:r>
            <a:r>
              <a:rPr lang="en" sz="1000">
                <a:solidFill>
                  <a:srgbClr val="005CC5"/>
                </a:solidFill>
                <a:latin typeface="Courier New"/>
                <a:ea typeface="Courier New"/>
                <a:cs typeface="Courier New"/>
                <a:sym typeface="Courier New"/>
              </a:rPr>
              <a:t>2</a:t>
            </a:r>
            <a:r>
              <a:rPr lang="en" sz="1000">
                <a:solidFill>
                  <a:srgbClr val="24292E"/>
                </a:solidFill>
                <a:latin typeface="Courier New"/>
                <a:ea typeface="Courier New"/>
                <a:cs typeface="Courier New"/>
                <a:sym typeface="Courier New"/>
              </a:rPr>
              <a:t>, </a:t>
            </a:r>
            <a:r>
              <a:rPr lang="en" sz="1000">
                <a:solidFill>
                  <a:srgbClr val="005CC5"/>
                </a:solidFill>
                <a:latin typeface="Courier New"/>
                <a:ea typeface="Courier New"/>
                <a:cs typeface="Courier New"/>
                <a:sym typeface="Courier New"/>
              </a:rPr>
              <a:t>3</a:t>
            </a:r>
            <a:r>
              <a:rPr lang="en" sz="1000">
                <a:solidFill>
                  <a:srgbClr val="24292E"/>
                </a:solidFill>
                <a:latin typeface="Courier New"/>
                <a:ea typeface="Courier New"/>
                <a:cs typeface="Courier New"/>
                <a:sym typeface="Courier New"/>
              </a:rPr>
              <a:t>].</a:t>
            </a:r>
            <a:r>
              <a:rPr lang="en" sz="1000">
                <a:solidFill>
                  <a:srgbClr val="6F42C1"/>
                </a:solidFill>
                <a:latin typeface="Courier New"/>
                <a:ea typeface="Courier New"/>
                <a:cs typeface="Courier New"/>
                <a:sym typeface="Courier New"/>
              </a:rPr>
              <a:t>map</a:t>
            </a:r>
            <a:r>
              <a:rPr lang="en" sz="1000">
                <a:solidFill>
                  <a:srgbClr val="24292E"/>
                </a:solidFill>
                <a:latin typeface="Courier New"/>
                <a:ea typeface="Courier New"/>
                <a:cs typeface="Courier New"/>
                <a:sym typeface="Courier New"/>
              </a:rPr>
              <a:t>((n) </a:t>
            </a:r>
            <a:r>
              <a:rPr lang="en" sz="1000">
                <a:solidFill>
                  <a:srgbClr val="D73A49"/>
                </a:solidFill>
                <a:latin typeface="Courier New"/>
                <a:ea typeface="Courier New"/>
                <a:cs typeface="Courier New"/>
                <a:sym typeface="Courier New"/>
              </a:rPr>
              <a:t>=&gt;</a:t>
            </a:r>
            <a:r>
              <a:rPr lang="en" sz="1000">
                <a:solidFill>
                  <a:srgbClr val="24292E"/>
                </a:solidFill>
                <a:latin typeface="Courier New"/>
                <a:ea typeface="Courier New"/>
                <a:cs typeface="Courier New"/>
                <a:sym typeface="Courier New"/>
              </a:rPr>
              <a:t> n </a:t>
            </a:r>
            <a:r>
              <a:rPr lang="en" sz="1000">
                <a:solidFill>
                  <a:srgbClr val="D73A49"/>
                </a:solidFill>
                <a:latin typeface="Courier New"/>
                <a:ea typeface="Courier New"/>
                <a:cs typeface="Courier New"/>
                <a:sym typeface="Courier New"/>
              </a:rPr>
              <a:t>+</a:t>
            </a:r>
            <a:r>
              <a:rPr lang="en" sz="1000">
                <a:solidFill>
                  <a:srgbClr val="24292E"/>
                </a:solidFill>
                <a:latin typeface="Courier New"/>
                <a:ea typeface="Courier New"/>
                <a:cs typeface="Courier New"/>
                <a:sym typeface="Courier New"/>
              </a:rPr>
              <a:t> </a:t>
            </a:r>
            <a:r>
              <a:rPr lang="en" sz="1000">
                <a:solidFill>
                  <a:srgbClr val="005CC5"/>
                </a:solidFill>
                <a:latin typeface="Courier New"/>
                <a:ea typeface="Courier New"/>
                <a:cs typeface="Courier New"/>
                <a:sym typeface="Courier New"/>
              </a:rPr>
              <a:t>1</a:t>
            </a:r>
            <a:r>
              <a:rPr lang="en" sz="1000">
                <a:solidFill>
                  <a:srgbClr val="24292E"/>
                </a:solidFill>
                <a:latin typeface="Courier New"/>
                <a:ea typeface="Courier New"/>
                <a:cs typeface="Courier New"/>
                <a:sym typeface="Courier New"/>
              </a:rPr>
              <a:t>);</a:t>
            </a:r>
            <a:endParaRPr/>
          </a:p>
        </p:txBody>
      </p:sp>
      <p:sp>
        <p:nvSpPr>
          <p:cNvPr id="468" name="Google Shape;468;p57"/>
          <p:cNvSpPr txBox="1"/>
          <p:nvPr>
            <p:ph idx="4294967295" type="body"/>
          </p:nvPr>
        </p:nvSpPr>
        <p:spPr>
          <a:xfrm>
            <a:off x="4873550" y="2179950"/>
            <a:ext cx="2479800" cy="7836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Clr>
                <a:srgbClr val="000000"/>
              </a:buClr>
              <a:buSzPts val="1100"/>
              <a:buFont typeface="Arial"/>
              <a:buNone/>
            </a:pPr>
            <a:r>
              <a:rPr lang="en" sz="1000">
                <a:solidFill>
                  <a:srgbClr val="24292E"/>
                </a:solidFill>
                <a:latin typeface="Courier New"/>
                <a:ea typeface="Courier New"/>
                <a:cs typeface="Courier New"/>
                <a:sym typeface="Courier New"/>
              </a:rPr>
              <a:t>[</a:t>
            </a:r>
            <a:r>
              <a:rPr lang="en" sz="1000">
                <a:solidFill>
                  <a:srgbClr val="005CC5"/>
                </a:solidFill>
                <a:latin typeface="Courier New"/>
                <a:ea typeface="Courier New"/>
                <a:cs typeface="Courier New"/>
                <a:sym typeface="Courier New"/>
              </a:rPr>
              <a:t>1</a:t>
            </a:r>
            <a:r>
              <a:rPr lang="en" sz="1000">
                <a:solidFill>
                  <a:srgbClr val="24292E"/>
                </a:solidFill>
                <a:latin typeface="Courier New"/>
                <a:ea typeface="Courier New"/>
                <a:cs typeface="Courier New"/>
                <a:sym typeface="Courier New"/>
              </a:rPr>
              <a:t>, </a:t>
            </a:r>
            <a:r>
              <a:rPr lang="en" sz="1000">
                <a:solidFill>
                  <a:srgbClr val="005CC5"/>
                </a:solidFill>
                <a:latin typeface="Courier New"/>
                <a:ea typeface="Courier New"/>
                <a:cs typeface="Courier New"/>
                <a:sym typeface="Courier New"/>
              </a:rPr>
              <a:t>2</a:t>
            </a:r>
            <a:r>
              <a:rPr lang="en" sz="1000">
                <a:solidFill>
                  <a:srgbClr val="24292E"/>
                </a:solidFill>
                <a:latin typeface="Courier New"/>
                <a:ea typeface="Courier New"/>
                <a:cs typeface="Courier New"/>
                <a:sym typeface="Courier New"/>
              </a:rPr>
              <a:t>, </a:t>
            </a:r>
            <a:r>
              <a:rPr lang="en" sz="1000">
                <a:solidFill>
                  <a:srgbClr val="005CC5"/>
                </a:solidFill>
                <a:latin typeface="Courier New"/>
                <a:ea typeface="Courier New"/>
                <a:cs typeface="Courier New"/>
                <a:sym typeface="Courier New"/>
              </a:rPr>
              <a:t>3</a:t>
            </a:r>
            <a:r>
              <a:rPr lang="en" sz="1000">
                <a:solidFill>
                  <a:srgbClr val="24292E"/>
                </a:solidFill>
                <a:latin typeface="Courier New"/>
                <a:ea typeface="Courier New"/>
                <a:cs typeface="Courier New"/>
                <a:sym typeface="Courier New"/>
              </a:rPr>
              <a:t>].</a:t>
            </a:r>
            <a:r>
              <a:rPr lang="en" sz="1000">
                <a:solidFill>
                  <a:srgbClr val="6F42C1"/>
                </a:solidFill>
                <a:latin typeface="Courier New"/>
                <a:ea typeface="Courier New"/>
                <a:cs typeface="Courier New"/>
                <a:sym typeface="Courier New"/>
              </a:rPr>
              <a:t>map</a:t>
            </a:r>
            <a:r>
              <a:rPr lang="en" sz="1000">
                <a:solidFill>
                  <a:srgbClr val="24292E"/>
                </a:solidFill>
                <a:latin typeface="Courier New"/>
                <a:ea typeface="Courier New"/>
                <a:cs typeface="Courier New"/>
                <a:sym typeface="Courier New"/>
              </a:rPr>
              <a:t>(</a:t>
            </a:r>
            <a:r>
              <a:rPr lang="en" sz="1000">
                <a:solidFill>
                  <a:srgbClr val="D73A49"/>
                </a:solidFill>
                <a:latin typeface="Courier New"/>
                <a:ea typeface="Courier New"/>
                <a:cs typeface="Courier New"/>
                <a:sym typeface="Courier New"/>
              </a:rPr>
              <a:t>function</a:t>
            </a:r>
            <a:r>
              <a:rPr lang="en" sz="1000">
                <a:solidFill>
                  <a:srgbClr val="24292E"/>
                </a:solidFill>
                <a:latin typeface="Courier New"/>
                <a:ea typeface="Courier New"/>
                <a:cs typeface="Courier New"/>
                <a:sym typeface="Courier New"/>
              </a:rPr>
              <a:t>(n) {</a:t>
            </a:r>
            <a:br>
              <a:rPr lang="en" sz="1000">
                <a:solidFill>
                  <a:srgbClr val="24292E"/>
                </a:solidFill>
                <a:latin typeface="Courier New"/>
                <a:ea typeface="Courier New"/>
                <a:cs typeface="Courier New"/>
                <a:sym typeface="Courier New"/>
              </a:rPr>
            </a:br>
            <a:r>
              <a:rPr lang="en" sz="1000">
                <a:solidFill>
                  <a:srgbClr val="24292E"/>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return</a:t>
            </a:r>
            <a:r>
              <a:rPr lang="en" sz="1000">
                <a:solidFill>
                  <a:srgbClr val="24292E"/>
                </a:solidFill>
                <a:latin typeface="Courier New"/>
                <a:ea typeface="Courier New"/>
                <a:cs typeface="Courier New"/>
                <a:sym typeface="Courier New"/>
              </a:rPr>
              <a:t> n </a:t>
            </a:r>
            <a:r>
              <a:rPr lang="en" sz="1000">
                <a:solidFill>
                  <a:srgbClr val="D73A49"/>
                </a:solidFill>
                <a:latin typeface="Courier New"/>
                <a:ea typeface="Courier New"/>
                <a:cs typeface="Courier New"/>
                <a:sym typeface="Courier New"/>
              </a:rPr>
              <a:t>+</a:t>
            </a:r>
            <a:r>
              <a:rPr lang="en" sz="1000">
                <a:solidFill>
                  <a:srgbClr val="24292E"/>
                </a:solidFill>
                <a:latin typeface="Courier New"/>
                <a:ea typeface="Courier New"/>
                <a:cs typeface="Courier New"/>
                <a:sym typeface="Courier New"/>
              </a:rPr>
              <a:t> </a:t>
            </a:r>
            <a:r>
              <a:rPr lang="en" sz="1000">
                <a:solidFill>
                  <a:srgbClr val="005CC5"/>
                </a:solidFill>
                <a:latin typeface="Courier New"/>
                <a:ea typeface="Courier New"/>
                <a:cs typeface="Courier New"/>
                <a:sym typeface="Courier New"/>
              </a:rPr>
              <a:t>1</a:t>
            </a:r>
            <a:r>
              <a:rPr lang="en" sz="1000">
                <a:solidFill>
                  <a:srgbClr val="24292E"/>
                </a:solidFill>
                <a:latin typeface="Courier New"/>
                <a:ea typeface="Courier New"/>
                <a:cs typeface="Courier New"/>
                <a:sym typeface="Courier New"/>
              </a:rPr>
              <a:t>;</a:t>
            </a:r>
            <a:br>
              <a:rPr lang="en" sz="1000">
                <a:solidFill>
                  <a:srgbClr val="24292E"/>
                </a:solidFill>
                <a:latin typeface="Courier New"/>
                <a:ea typeface="Courier New"/>
                <a:cs typeface="Courier New"/>
                <a:sym typeface="Courier New"/>
              </a:rPr>
            </a:br>
            <a:r>
              <a:rPr lang="en" sz="1000">
                <a:solidFill>
                  <a:srgbClr val="24292E"/>
                </a:solidFill>
                <a:latin typeface="Courier New"/>
                <a:ea typeface="Courier New"/>
                <a:cs typeface="Courier New"/>
                <a:sym typeface="Courier New"/>
              </a:rPr>
              <a:t>});</a:t>
            </a:r>
            <a:endParaRPr sz="1000">
              <a:solidFill>
                <a:srgbClr val="24292E"/>
              </a:solidFill>
              <a:latin typeface="Courier New"/>
              <a:ea typeface="Courier New"/>
              <a:cs typeface="Courier New"/>
              <a:sym typeface="Courier New"/>
            </a:endParaRPr>
          </a:p>
          <a:p>
            <a:pPr indent="0" lvl="0" marL="0" rtl="0" algn="l">
              <a:lnSpc>
                <a:spcPct val="142857"/>
              </a:lnSpc>
              <a:spcBef>
                <a:spcPts val="0"/>
              </a:spcBef>
              <a:spcAft>
                <a:spcPts val="0"/>
              </a:spcAft>
              <a:buClr>
                <a:srgbClr val="000000"/>
              </a:buClr>
              <a:buSzPts val="1100"/>
              <a:buFont typeface="Arial"/>
              <a:buNone/>
            </a:pPr>
            <a:r>
              <a:t/>
            </a:r>
            <a:endParaRPr sz="1050">
              <a:solidFill>
                <a:srgbClr val="C5A5C5"/>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469" name="Google Shape;469;p57"/>
          <p:cNvSpPr txBox="1"/>
          <p:nvPr>
            <p:ph idx="1" type="body"/>
          </p:nvPr>
        </p:nvSpPr>
        <p:spPr>
          <a:xfrm>
            <a:off x="1790638" y="1848750"/>
            <a:ext cx="341700" cy="3312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FFFF00"/>
                </a:solidFill>
                <a:latin typeface="Open Sans"/>
                <a:ea typeface="Open Sans"/>
                <a:cs typeface="Open Sans"/>
                <a:sym typeface="Open Sans"/>
              </a:rPr>
              <a:t>IN</a:t>
            </a:r>
            <a:endParaRPr>
              <a:solidFill>
                <a:srgbClr val="FFFF00"/>
              </a:solidFill>
              <a:latin typeface="Open Sans"/>
              <a:ea typeface="Open Sans"/>
              <a:cs typeface="Open Sans"/>
              <a:sym typeface="Open Sans"/>
            </a:endParaRPr>
          </a:p>
        </p:txBody>
      </p:sp>
      <p:sp>
        <p:nvSpPr>
          <p:cNvPr id="470" name="Google Shape;470;p57"/>
          <p:cNvSpPr txBox="1"/>
          <p:nvPr>
            <p:ph idx="1" type="body"/>
          </p:nvPr>
        </p:nvSpPr>
        <p:spPr>
          <a:xfrm>
            <a:off x="6889563" y="2963550"/>
            <a:ext cx="463800" cy="3312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FFFF00"/>
                </a:solidFill>
                <a:latin typeface="Open Sans"/>
                <a:ea typeface="Open Sans"/>
                <a:cs typeface="Open Sans"/>
                <a:sym typeface="Open Sans"/>
              </a:rPr>
              <a:t>OUT</a:t>
            </a:r>
            <a:endParaRPr>
              <a:solidFill>
                <a:srgbClr val="FFFF00"/>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74" name="Shape 474"/>
        <p:cNvGrpSpPr/>
        <p:nvPr/>
      </p:nvGrpSpPr>
      <p:grpSpPr>
        <a:xfrm>
          <a:off x="0" y="0"/>
          <a:ext cx="0" cy="0"/>
          <a:chOff x="0" y="0"/>
          <a:chExt cx="0" cy="0"/>
        </a:xfrm>
      </p:grpSpPr>
      <p:sp>
        <p:nvSpPr>
          <p:cNvPr id="475" name="Google Shape;475;p58"/>
          <p:cNvSpPr txBox="1"/>
          <p:nvPr>
            <p:ph idx="1" type="body"/>
          </p:nvPr>
        </p:nvSpPr>
        <p:spPr>
          <a:xfrm>
            <a:off x="311700" y="1152475"/>
            <a:ext cx="8520600" cy="47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FFFF00"/>
                </a:solidFill>
                <a:latin typeface="Open Sans"/>
                <a:ea typeface="Open Sans"/>
                <a:cs typeface="Open Sans"/>
                <a:sym typeface="Open Sans"/>
              </a:rPr>
              <a:t>node.js</a:t>
            </a:r>
            <a:r>
              <a:rPr lang="en">
                <a:latin typeface="Open Sans"/>
                <a:ea typeface="Open Sans"/>
                <a:cs typeface="Open Sans"/>
                <a:sym typeface="Open Sans"/>
              </a:rPr>
              <a:t> </a:t>
            </a:r>
            <a:r>
              <a:rPr lang="en">
                <a:solidFill>
                  <a:srgbClr val="FFFFFF"/>
                </a:solidFill>
                <a:latin typeface="Open Sans"/>
                <a:ea typeface="Open Sans"/>
                <a:cs typeface="Open Sans"/>
                <a:sym typeface="Open Sans"/>
              </a:rPr>
              <a:t>+</a:t>
            </a:r>
            <a:r>
              <a:rPr lang="en">
                <a:latin typeface="Open Sans"/>
                <a:ea typeface="Open Sans"/>
                <a:cs typeface="Open Sans"/>
                <a:sym typeface="Open Sans"/>
              </a:rPr>
              <a:t> </a:t>
            </a:r>
            <a:r>
              <a:rPr b="1" lang="en">
                <a:solidFill>
                  <a:srgbClr val="FFFF00"/>
                </a:solidFill>
                <a:latin typeface="Open Sans"/>
                <a:ea typeface="Open Sans"/>
                <a:cs typeface="Open Sans"/>
                <a:sym typeface="Open Sans"/>
              </a:rPr>
              <a:t>npm</a:t>
            </a:r>
            <a:r>
              <a:rPr lang="en">
                <a:latin typeface="Open Sans"/>
                <a:ea typeface="Open Sans"/>
                <a:cs typeface="Open Sans"/>
                <a:sym typeface="Open Sans"/>
              </a:rPr>
              <a:t> </a:t>
            </a:r>
            <a:r>
              <a:rPr i="1" lang="en">
                <a:latin typeface="Open Sans"/>
                <a:ea typeface="Open Sans"/>
                <a:cs typeface="Open Sans"/>
                <a:sym typeface="Open Sans"/>
              </a:rPr>
              <a:t>https://</a:t>
            </a:r>
            <a:r>
              <a:rPr i="1" lang="en">
                <a:latin typeface="Open Sans"/>
                <a:ea typeface="Open Sans"/>
                <a:cs typeface="Open Sans"/>
                <a:sym typeface="Open Sans"/>
              </a:rPr>
              <a:t>nodejs.org/en/download/</a:t>
            </a:r>
            <a:endParaRPr i="1">
              <a:latin typeface="Open Sans"/>
              <a:ea typeface="Open Sans"/>
              <a:cs typeface="Open Sans"/>
              <a:sym typeface="Open Sans"/>
            </a:endParaRPr>
          </a:p>
        </p:txBody>
      </p:sp>
      <p:pic>
        <p:nvPicPr>
          <p:cNvPr id="476" name="Google Shape;476;p58"/>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477" name="Google Shape;477;p58"/>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a:t>
            </a:r>
            <a:r>
              <a:rPr lang="en" sz="1000">
                <a:solidFill>
                  <a:srgbClr val="999999"/>
                </a:solidFill>
                <a:latin typeface="Open Sans"/>
                <a:ea typeface="Open Sans"/>
                <a:cs typeface="Open Sans"/>
                <a:sym typeface="Open Sans"/>
              </a:rPr>
              <a:t>2019</a:t>
            </a:r>
            <a:endParaRPr sz="1000">
              <a:solidFill>
                <a:srgbClr val="999999"/>
              </a:solidFill>
              <a:latin typeface="Open Sans"/>
              <a:ea typeface="Open Sans"/>
              <a:cs typeface="Open Sans"/>
              <a:sym typeface="Open Sans"/>
            </a:endParaRPr>
          </a:p>
        </p:txBody>
      </p:sp>
      <p:sp>
        <p:nvSpPr>
          <p:cNvPr id="478" name="Google Shape;478;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9" name="Google Shape;479;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app</a:t>
            </a:r>
            <a:endParaRPr/>
          </a:p>
        </p:txBody>
      </p:sp>
      <p:sp>
        <p:nvSpPr>
          <p:cNvPr id="480" name="Google Shape;480;p58"/>
          <p:cNvSpPr/>
          <p:nvPr/>
        </p:nvSpPr>
        <p:spPr>
          <a:xfrm>
            <a:off x="2553738" y="1851138"/>
            <a:ext cx="4036500" cy="476400"/>
          </a:xfrm>
          <a:prstGeom prst="roundRect">
            <a:avLst>
              <a:gd fmla="val 16667" name="adj"/>
            </a:avLst>
          </a:prstGeom>
          <a:solidFill>
            <a:srgbClr val="D9D9D9"/>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8"/>
          <p:cNvSpPr txBox="1"/>
          <p:nvPr/>
        </p:nvSpPr>
        <p:spPr>
          <a:xfrm>
            <a:off x="2609688" y="1876188"/>
            <a:ext cx="3924600" cy="42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npx create-react-app my-app</a:t>
            </a:r>
            <a:endParaRPr b="1" sz="1800">
              <a:latin typeface="Courier New"/>
              <a:ea typeface="Courier New"/>
              <a:cs typeface="Courier New"/>
              <a:sym typeface="Courier New"/>
            </a:endParaRPr>
          </a:p>
        </p:txBody>
      </p:sp>
      <p:sp>
        <p:nvSpPr>
          <p:cNvPr id="482" name="Google Shape;482;p58"/>
          <p:cNvSpPr/>
          <p:nvPr/>
        </p:nvSpPr>
        <p:spPr>
          <a:xfrm>
            <a:off x="3751788" y="2509738"/>
            <a:ext cx="1640400" cy="476400"/>
          </a:xfrm>
          <a:prstGeom prst="roundRect">
            <a:avLst>
              <a:gd fmla="val 16667" name="adj"/>
            </a:avLst>
          </a:prstGeom>
          <a:solidFill>
            <a:srgbClr val="999999"/>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8"/>
          <p:cNvSpPr txBox="1"/>
          <p:nvPr/>
        </p:nvSpPr>
        <p:spPr>
          <a:xfrm>
            <a:off x="3828613" y="2526863"/>
            <a:ext cx="1481700" cy="42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cd my-app</a:t>
            </a:r>
            <a:endParaRPr b="1" sz="1800">
              <a:latin typeface="Courier New"/>
              <a:ea typeface="Courier New"/>
              <a:cs typeface="Courier New"/>
              <a:sym typeface="Courier New"/>
            </a:endParaRPr>
          </a:p>
        </p:txBody>
      </p:sp>
      <p:sp>
        <p:nvSpPr>
          <p:cNvPr id="484" name="Google Shape;484;p58"/>
          <p:cNvSpPr/>
          <p:nvPr/>
        </p:nvSpPr>
        <p:spPr>
          <a:xfrm>
            <a:off x="5029100" y="3678775"/>
            <a:ext cx="2177700" cy="476400"/>
          </a:xfrm>
          <a:prstGeom prst="roundRect">
            <a:avLst>
              <a:gd fmla="val 16667" name="adj"/>
            </a:avLst>
          </a:prstGeom>
          <a:solidFill>
            <a:srgbClr val="999999"/>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8"/>
          <p:cNvSpPr txBox="1"/>
          <p:nvPr/>
        </p:nvSpPr>
        <p:spPr>
          <a:xfrm>
            <a:off x="5105925" y="3703825"/>
            <a:ext cx="1984800" cy="42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npm run build</a:t>
            </a:r>
            <a:endParaRPr b="1" sz="1800">
              <a:latin typeface="Courier New"/>
              <a:ea typeface="Courier New"/>
              <a:cs typeface="Courier New"/>
              <a:sym typeface="Courier New"/>
            </a:endParaRPr>
          </a:p>
        </p:txBody>
      </p:sp>
      <p:sp>
        <p:nvSpPr>
          <p:cNvPr id="486" name="Google Shape;486;p58"/>
          <p:cNvSpPr txBox="1"/>
          <p:nvPr>
            <p:ph idx="4294967295" type="subTitle"/>
          </p:nvPr>
        </p:nvSpPr>
        <p:spPr>
          <a:xfrm>
            <a:off x="4944063" y="3227875"/>
            <a:ext cx="2308500" cy="450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solidFill>
                  <a:srgbClr val="FFFFFF"/>
                </a:solidFill>
                <a:latin typeface="Open Sans"/>
                <a:ea typeface="Open Sans"/>
                <a:cs typeface="Open Sans"/>
                <a:sym typeface="Open Sans"/>
              </a:rPr>
              <a:t>Production</a:t>
            </a:r>
            <a:endParaRPr i="1">
              <a:latin typeface="Open Sans"/>
              <a:ea typeface="Open Sans"/>
              <a:cs typeface="Open Sans"/>
              <a:sym typeface="Open Sans"/>
            </a:endParaRPr>
          </a:p>
        </p:txBody>
      </p:sp>
      <p:sp>
        <p:nvSpPr>
          <p:cNvPr id="487" name="Google Shape;487;p58"/>
          <p:cNvSpPr/>
          <p:nvPr/>
        </p:nvSpPr>
        <p:spPr>
          <a:xfrm>
            <a:off x="2232138" y="3644288"/>
            <a:ext cx="1640400" cy="476400"/>
          </a:xfrm>
          <a:prstGeom prst="roundRect">
            <a:avLst>
              <a:gd fmla="val 16667" name="adj"/>
            </a:avLst>
          </a:prstGeom>
          <a:solidFill>
            <a:srgbClr val="999999"/>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8"/>
          <p:cNvSpPr txBox="1"/>
          <p:nvPr/>
        </p:nvSpPr>
        <p:spPr>
          <a:xfrm>
            <a:off x="2308963" y="3669338"/>
            <a:ext cx="1508700" cy="42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npm start</a:t>
            </a:r>
            <a:endParaRPr b="1" sz="1800">
              <a:latin typeface="Courier New"/>
              <a:ea typeface="Courier New"/>
              <a:cs typeface="Courier New"/>
              <a:sym typeface="Courier New"/>
            </a:endParaRPr>
          </a:p>
        </p:txBody>
      </p:sp>
      <p:sp>
        <p:nvSpPr>
          <p:cNvPr id="489" name="Google Shape;489;p58"/>
          <p:cNvSpPr txBox="1"/>
          <p:nvPr>
            <p:ph idx="4294967295" type="subTitle"/>
          </p:nvPr>
        </p:nvSpPr>
        <p:spPr>
          <a:xfrm>
            <a:off x="1898088" y="3193400"/>
            <a:ext cx="2308500" cy="450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solidFill>
                  <a:srgbClr val="FFFFFF"/>
                </a:solidFill>
                <a:latin typeface="Open Sans"/>
                <a:ea typeface="Open Sans"/>
                <a:cs typeface="Open Sans"/>
                <a:sym typeface="Open Sans"/>
              </a:rPr>
              <a:t>Development</a:t>
            </a:r>
            <a:endParaRPr i="1">
              <a:latin typeface="Open Sans"/>
              <a:ea typeface="Open Sans"/>
              <a:cs typeface="Open Sans"/>
              <a:sym typeface="Open Sans"/>
            </a:endParaRPr>
          </a:p>
        </p:txBody>
      </p:sp>
      <p:sp>
        <p:nvSpPr>
          <p:cNvPr id="490" name="Google Shape;490;p58"/>
          <p:cNvSpPr txBox="1"/>
          <p:nvPr>
            <p:ph idx="4294967295" type="subTitle"/>
          </p:nvPr>
        </p:nvSpPr>
        <p:spPr>
          <a:xfrm>
            <a:off x="3377288" y="2895700"/>
            <a:ext cx="2308500" cy="450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sz="9600">
                <a:solidFill>
                  <a:srgbClr val="D9D9D9"/>
                </a:solidFill>
                <a:latin typeface="Open Sans"/>
                <a:ea typeface="Open Sans"/>
                <a:cs typeface="Open Sans"/>
                <a:sym typeface="Open Sans"/>
              </a:rPr>
              <a:t>/</a:t>
            </a:r>
            <a:endParaRPr i="1" sz="9600">
              <a:solidFill>
                <a:srgbClr val="D9D9D9"/>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94" name="Shape 494"/>
        <p:cNvGrpSpPr/>
        <p:nvPr/>
      </p:nvGrpSpPr>
      <p:grpSpPr>
        <a:xfrm>
          <a:off x="0" y="0"/>
          <a:ext cx="0" cy="0"/>
          <a:chOff x="0" y="0"/>
          <a:chExt cx="0" cy="0"/>
        </a:xfrm>
      </p:grpSpPr>
      <p:sp>
        <p:nvSpPr>
          <p:cNvPr id="495" name="Google Shape;495;p59"/>
          <p:cNvSpPr txBox="1"/>
          <p:nvPr>
            <p:ph type="ctrTitle"/>
          </p:nvPr>
        </p:nvSpPr>
        <p:spPr>
          <a:xfrm>
            <a:off x="311708" y="744575"/>
            <a:ext cx="8520600" cy="20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Workshop</a:t>
            </a:r>
            <a:r>
              <a:rPr lang="en">
                <a:latin typeface="Open Sans"/>
                <a:ea typeface="Open Sans"/>
                <a:cs typeface="Open Sans"/>
                <a:sym typeface="Open Sans"/>
              </a:rPr>
              <a:t> </a:t>
            </a:r>
            <a:r>
              <a:rPr lang="en">
                <a:solidFill>
                  <a:srgbClr val="999999"/>
                </a:solidFill>
                <a:latin typeface="Open Sans"/>
                <a:ea typeface="Open Sans"/>
                <a:cs typeface="Open Sans"/>
                <a:sym typeface="Open Sans"/>
              </a:rPr>
              <a:t>#1</a:t>
            </a:r>
            <a:endParaRPr>
              <a:solidFill>
                <a:srgbClr val="999999"/>
              </a:solidFill>
              <a:latin typeface="Open Sans"/>
              <a:ea typeface="Open Sans"/>
              <a:cs typeface="Open Sans"/>
              <a:sym typeface="Open Sans"/>
            </a:endParaRPr>
          </a:p>
        </p:txBody>
      </p:sp>
      <p:sp>
        <p:nvSpPr>
          <p:cNvPr id="496" name="Google Shape;496;p59"/>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a:solidFill>
                  <a:srgbClr val="FFFFFF"/>
                </a:solidFill>
                <a:latin typeface="Open Sans"/>
                <a:ea typeface="Open Sans"/>
                <a:cs typeface="Open Sans"/>
                <a:sym typeface="Open Sans"/>
              </a:rPr>
              <a:t>Tic-tac-toe</a:t>
            </a:r>
            <a:endParaRPr>
              <a:solidFill>
                <a:srgbClr val="FFFFFF"/>
              </a:solidFill>
              <a:latin typeface="Open Sans"/>
              <a:ea typeface="Open Sans"/>
              <a:cs typeface="Open Sans"/>
              <a:sym typeface="Open Sans"/>
            </a:endParaRPr>
          </a:p>
          <a:p>
            <a:pPr indent="0" lvl="0" marL="0" rtl="0" algn="ctr">
              <a:lnSpc>
                <a:spcPct val="150000"/>
              </a:lnSpc>
              <a:spcBef>
                <a:spcPts val="0"/>
              </a:spcBef>
              <a:spcAft>
                <a:spcPts val="0"/>
              </a:spcAft>
              <a:buNone/>
            </a:pPr>
            <a:r>
              <a:rPr lang="en">
                <a:solidFill>
                  <a:srgbClr val="FFFF00"/>
                </a:solidFill>
                <a:latin typeface="Open Sans"/>
                <a:ea typeface="Open Sans"/>
                <a:cs typeface="Open Sans"/>
                <a:sym typeface="Open Sans"/>
              </a:rPr>
              <a:t>game</a:t>
            </a:r>
            <a:endParaRPr>
              <a:solidFill>
                <a:srgbClr val="FFFF00"/>
              </a:solidFill>
              <a:latin typeface="Open Sans"/>
              <a:ea typeface="Open Sans"/>
              <a:cs typeface="Open Sans"/>
              <a:sym typeface="Open Sans"/>
            </a:endParaRPr>
          </a:p>
        </p:txBody>
      </p:sp>
      <p:sp>
        <p:nvSpPr>
          <p:cNvPr id="497" name="Google Shape;497;p59"/>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a:t>
            </a:r>
            <a:r>
              <a:rPr lang="en" sz="1000">
                <a:solidFill>
                  <a:srgbClr val="999999"/>
                </a:solidFill>
                <a:latin typeface="Open Sans"/>
                <a:ea typeface="Open Sans"/>
                <a:cs typeface="Open Sans"/>
                <a:sym typeface="Open Sans"/>
              </a:rPr>
              <a:t>2019</a:t>
            </a:r>
            <a:endParaRPr sz="1000">
              <a:solidFill>
                <a:srgbClr val="999999"/>
              </a:solidFill>
              <a:latin typeface="Open Sans"/>
              <a:ea typeface="Open Sans"/>
              <a:cs typeface="Open Sans"/>
              <a:sym typeface="Open Sans"/>
            </a:endParaRPr>
          </a:p>
        </p:txBody>
      </p:sp>
      <p:pic>
        <p:nvPicPr>
          <p:cNvPr id="498" name="Google Shape;498;p59"/>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499" name="Google Shape;499;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03" name="Shape 503"/>
        <p:cNvGrpSpPr/>
        <p:nvPr/>
      </p:nvGrpSpPr>
      <p:grpSpPr>
        <a:xfrm>
          <a:off x="0" y="0"/>
          <a:ext cx="0" cy="0"/>
          <a:chOff x="0" y="0"/>
          <a:chExt cx="0" cy="0"/>
        </a:xfrm>
      </p:grpSpPr>
      <p:sp>
        <p:nvSpPr>
          <p:cNvPr id="504" name="Google Shape;504;p60"/>
          <p:cNvSpPr txBox="1"/>
          <p:nvPr>
            <p:ph type="ctrTitle"/>
          </p:nvPr>
        </p:nvSpPr>
        <p:spPr>
          <a:xfrm>
            <a:off x="311708" y="744575"/>
            <a:ext cx="8520600" cy="20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Homework</a:t>
            </a:r>
            <a:r>
              <a:rPr lang="en">
                <a:latin typeface="Open Sans"/>
                <a:ea typeface="Open Sans"/>
                <a:cs typeface="Open Sans"/>
                <a:sym typeface="Open Sans"/>
              </a:rPr>
              <a:t> </a:t>
            </a:r>
            <a:r>
              <a:rPr lang="en">
                <a:solidFill>
                  <a:srgbClr val="999999"/>
                </a:solidFill>
                <a:latin typeface="Open Sans"/>
                <a:ea typeface="Open Sans"/>
                <a:cs typeface="Open Sans"/>
                <a:sym typeface="Open Sans"/>
              </a:rPr>
              <a:t>#1</a:t>
            </a:r>
            <a:endParaRPr>
              <a:solidFill>
                <a:srgbClr val="999999"/>
              </a:solidFill>
              <a:latin typeface="Open Sans"/>
              <a:ea typeface="Open Sans"/>
              <a:cs typeface="Open Sans"/>
              <a:sym typeface="Open Sans"/>
            </a:endParaRPr>
          </a:p>
        </p:txBody>
      </p:sp>
      <p:sp>
        <p:nvSpPr>
          <p:cNvPr id="505" name="Google Shape;505;p60"/>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a:solidFill>
                  <a:srgbClr val="FFFFFF"/>
                </a:solidFill>
                <a:latin typeface="Open Sans"/>
                <a:ea typeface="Open Sans"/>
                <a:cs typeface="Open Sans"/>
                <a:sym typeface="Open Sans"/>
              </a:rPr>
              <a:t>Postcard app</a:t>
            </a:r>
            <a:endParaRPr>
              <a:solidFill>
                <a:srgbClr val="FFFFFF"/>
              </a:solidFill>
              <a:latin typeface="Open Sans"/>
              <a:ea typeface="Open Sans"/>
              <a:cs typeface="Open Sans"/>
              <a:sym typeface="Open Sans"/>
            </a:endParaRPr>
          </a:p>
          <a:p>
            <a:pPr indent="0" lvl="0" marL="0" rtl="0" algn="ctr">
              <a:lnSpc>
                <a:spcPct val="150000"/>
              </a:lnSpc>
              <a:spcBef>
                <a:spcPts val="0"/>
              </a:spcBef>
              <a:spcAft>
                <a:spcPts val="0"/>
              </a:spcAft>
              <a:buNone/>
            </a:pPr>
            <a:r>
              <a:rPr lang="en">
                <a:solidFill>
                  <a:srgbClr val="FFFF00"/>
                </a:solidFill>
                <a:latin typeface="Open Sans"/>
                <a:ea typeface="Open Sans"/>
                <a:cs typeface="Open Sans"/>
                <a:sym typeface="Open Sans"/>
              </a:rPr>
              <a:t>reactivation</a:t>
            </a:r>
            <a:endParaRPr>
              <a:solidFill>
                <a:srgbClr val="FFFF00"/>
              </a:solidFill>
              <a:latin typeface="Open Sans"/>
              <a:ea typeface="Open Sans"/>
              <a:cs typeface="Open Sans"/>
              <a:sym typeface="Open Sans"/>
            </a:endParaRPr>
          </a:p>
        </p:txBody>
      </p:sp>
      <p:sp>
        <p:nvSpPr>
          <p:cNvPr id="506" name="Google Shape;506;p60"/>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pic>
        <p:nvPicPr>
          <p:cNvPr id="507" name="Google Shape;507;p60"/>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508" name="Google Shape;508;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9" name="Google Shape;509;p60"/>
          <p:cNvSpPr txBox="1"/>
          <p:nvPr>
            <p:ph idx="4294967295" type="body"/>
          </p:nvPr>
        </p:nvSpPr>
        <p:spPr>
          <a:xfrm>
            <a:off x="311700" y="3985525"/>
            <a:ext cx="8520600" cy="47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sz="1400">
                <a:latin typeface="Open Sans"/>
                <a:ea typeface="Open Sans"/>
                <a:cs typeface="Open Sans"/>
                <a:sym typeface="Open Sans"/>
              </a:rPr>
              <a:t>https://github.com/mackankowski/frontend-bootcamp/tree/master/playground/react/postcard-app</a:t>
            </a:r>
            <a:endParaRPr i="1" sz="14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9" name="Shape 139"/>
        <p:cNvGrpSpPr/>
        <p:nvPr/>
      </p:nvGrpSpPr>
      <p:grpSpPr>
        <a:xfrm>
          <a:off x="0" y="0"/>
          <a:ext cx="0" cy="0"/>
          <a:chOff x="0" y="0"/>
          <a:chExt cx="0" cy="0"/>
        </a:xfrm>
      </p:grpSpPr>
      <p:pic>
        <p:nvPicPr>
          <p:cNvPr id="140" name="Google Shape;140;p28"/>
          <p:cNvPicPr preferRelativeResize="0"/>
          <p:nvPr/>
        </p:nvPicPr>
        <p:blipFill>
          <a:blip r:embed="rId3">
            <a:alphaModFix/>
          </a:blip>
          <a:stretch>
            <a:fillRect/>
          </a:stretch>
        </p:blipFill>
        <p:spPr>
          <a:xfrm>
            <a:off x="807550" y="644268"/>
            <a:ext cx="8024751" cy="4273209"/>
          </a:xfrm>
          <a:prstGeom prst="rect">
            <a:avLst/>
          </a:prstGeom>
          <a:noFill/>
          <a:ln>
            <a:noFill/>
          </a:ln>
        </p:spPr>
      </p:pic>
      <p:sp>
        <p:nvSpPr>
          <p:cNvPr id="141" name="Google Shape;14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Virtual DOM</a:t>
            </a:r>
            <a:endParaRPr>
              <a:latin typeface="Open Sans"/>
              <a:ea typeface="Open Sans"/>
              <a:cs typeface="Open Sans"/>
              <a:sym typeface="Open Sans"/>
            </a:endParaRPr>
          </a:p>
        </p:txBody>
      </p:sp>
      <p:sp>
        <p:nvSpPr>
          <p:cNvPr id="142" name="Google Shape;14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43" name="Google Shape;143;p28"/>
          <p:cNvPicPr preferRelativeResize="0"/>
          <p:nvPr/>
        </p:nvPicPr>
        <p:blipFill rotWithShape="1">
          <a:blip r:embed="rId4">
            <a:alphaModFix/>
          </a:blip>
          <a:srcRect b="46129" l="0" r="0" t="5026"/>
          <a:stretch/>
        </p:blipFill>
        <p:spPr>
          <a:xfrm>
            <a:off x="311700" y="4660850"/>
            <a:ext cx="495850" cy="184625"/>
          </a:xfrm>
          <a:prstGeom prst="rect">
            <a:avLst/>
          </a:prstGeom>
          <a:noFill/>
          <a:ln>
            <a:noFill/>
          </a:ln>
        </p:spPr>
      </p:pic>
      <p:sp>
        <p:nvSpPr>
          <p:cNvPr id="144" name="Google Shape;144;p28"/>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JSX</a:t>
            </a:r>
            <a:endParaRPr>
              <a:latin typeface="Open Sans"/>
              <a:ea typeface="Open Sans"/>
              <a:cs typeface="Open Sans"/>
              <a:sym typeface="Open Sans"/>
            </a:endParaRPr>
          </a:p>
        </p:txBody>
      </p:sp>
      <p:sp>
        <p:nvSpPr>
          <p:cNvPr id="150" name="Google Shape;150;p2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Syntax extension </a:t>
            </a:r>
            <a:r>
              <a:rPr i="1" lang="en" sz="1400">
                <a:solidFill>
                  <a:srgbClr val="FFFFFF"/>
                </a:solidFill>
                <a:latin typeface="Open Sans"/>
                <a:ea typeface="Open Sans"/>
                <a:cs typeface="Open Sans"/>
                <a:sym typeface="Open Sans"/>
              </a:rPr>
              <a:t>not required</a:t>
            </a:r>
            <a:endParaRPr i="1" sz="1400">
              <a:solidFill>
                <a:srgbClr val="FFFFFF"/>
              </a:solidFill>
              <a:latin typeface="Open Sans"/>
              <a:ea typeface="Open Sans"/>
              <a:cs typeface="Open Sans"/>
              <a:sym typeface="Open Sans"/>
            </a:endParaRPr>
          </a:p>
          <a:p>
            <a:pPr indent="0" lvl="0" marL="0" rtl="0" algn="ctr">
              <a:spcBef>
                <a:spcPts val="1600"/>
              </a:spcBef>
              <a:spcAft>
                <a:spcPts val="0"/>
              </a:spcAft>
              <a:buNone/>
            </a:pPr>
            <a:r>
              <a:rPr lang="en" sz="2400">
                <a:latin typeface="Open Sans"/>
                <a:ea typeface="Open Sans"/>
                <a:cs typeface="Open Sans"/>
                <a:sym typeface="Open Sans"/>
              </a:rPr>
              <a:t>HTML + </a:t>
            </a:r>
            <a:r>
              <a:rPr lang="en" sz="2400">
                <a:latin typeface="Open Sans"/>
                <a:ea typeface="Open Sans"/>
                <a:cs typeface="Open Sans"/>
                <a:sym typeface="Open Sans"/>
              </a:rPr>
              <a:t>JavaScript</a:t>
            </a:r>
            <a:endParaRPr sz="2400">
              <a:latin typeface="Open Sans"/>
              <a:ea typeface="Open Sans"/>
              <a:cs typeface="Open Sans"/>
              <a:sym typeface="Open Sans"/>
            </a:endParaRPr>
          </a:p>
          <a:p>
            <a:pPr indent="0" lvl="0" marL="0" rtl="0" algn="ctr">
              <a:spcBef>
                <a:spcPts val="1600"/>
              </a:spcBef>
              <a:spcAft>
                <a:spcPts val="1600"/>
              </a:spcAft>
              <a:buNone/>
            </a:pPr>
            <a:r>
              <a:rPr lang="en" sz="2400">
                <a:latin typeface="Open Sans"/>
                <a:ea typeface="Open Sans"/>
                <a:cs typeface="Open Sans"/>
                <a:sym typeface="Open Sans"/>
              </a:rPr>
              <a:t>markup + logic</a:t>
            </a:r>
            <a:endParaRPr sz="2400">
              <a:latin typeface="Open Sans"/>
              <a:ea typeface="Open Sans"/>
              <a:cs typeface="Open Sans"/>
              <a:sym typeface="Open Sans"/>
            </a:endParaRPr>
          </a:p>
        </p:txBody>
      </p:sp>
      <p:pic>
        <p:nvPicPr>
          <p:cNvPr id="151" name="Google Shape;151;p29"/>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152" name="Google Shape;152;p29"/>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153" name="Google Shape;15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JSX </a:t>
            </a:r>
            <a:r>
              <a:rPr lang="en">
                <a:solidFill>
                  <a:srgbClr val="FFFF00"/>
                </a:solidFill>
                <a:latin typeface="Open Sans"/>
                <a:ea typeface="Open Sans"/>
                <a:cs typeface="Open Sans"/>
                <a:sym typeface="Open Sans"/>
              </a:rPr>
              <a:t>examples</a:t>
            </a:r>
            <a:endParaRPr>
              <a:latin typeface="Open Sans"/>
              <a:ea typeface="Open Sans"/>
              <a:cs typeface="Open Sans"/>
              <a:sym typeface="Open Sans"/>
            </a:endParaRPr>
          </a:p>
        </p:txBody>
      </p:sp>
      <p:sp>
        <p:nvSpPr>
          <p:cNvPr id="159" name="Google Shape;159;p30"/>
          <p:cNvSpPr txBox="1"/>
          <p:nvPr/>
        </p:nvSpPr>
        <p:spPr>
          <a:xfrm>
            <a:off x="1710600" y="1818750"/>
            <a:ext cx="5722800" cy="8076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1000"/>
              </a:spcAft>
              <a:buNone/>
            </a:pPr>
            <a:r>
              <a:rPr lang="en" sz="1800">
                <a:solidFill>
                  <a:srgbClr val="C5A5C5"/>
                </a:solidFill>
                <a:latin typeface="Courier New"/>
                <a:ea typeface="Courier New"/>
                <a:cs typeface="Courier New"/>
                <a:sym typeface="Courier New"/>
              </a:rPr>
              <a:t>const</a:t>
            </a:r>
            <a:r>
              <a:rPr lang="en" sz="1800">
                <a:solidFill>
                  <a:srgbClr val="FFFFFF"/>
                </a:solidFill>
                <a:latin typeface="Courier New"/>
                <a:ea typeface="Courier New"/>
                <a:cs typeface="Courier New"/>
                <a:sym typeface="Courier New"/>
              </a:rPr>
              <a:t> name </a:t>
            </a:r>
            <a:r>
              <a:rPr lang="en" sz="1800">
                <a:solidFill>
                  <a:srgbClr val="D7DEEA"/>
                </a:solidFill>
                <a:latin typeface="Courier New"/>
                <a:ea typeface="Courier New"/>
                <a:cs typeface="Courier New"/>
                <a:sym typeface="Courier New"/>
              </a:rPr>
              <a:t>=</a:t>
            </a:r>
            <a:r>
              <a:rPr lang="en" sz="1800">
                <a:solidFill>
                  <a:srgbClr val="FFFFFF"/>
                </a:solidFill>
                <a:latin typeface="Courier New"/>
                <a:ea typeface="Courier New"/>
                <a:cs typeface="Courier New"/>
                <a:sym typeface="Courier New"/>
              </a:rPr>
              <a:t> </a:t>
            </a:r>
            <a:r>
              <a:rPr lang="en" sz="1800">
                <a:solidFill>
                  <a:srgbClr val="8DC891"/>
                </a:solidFill>
                <a:latin typeface="Courier New"/>
                <a:ea typeface="Courier New"/>
                <a:cs typeface="Courier New"/>
                <a:sym typeface="Courier New"/>
              </a:rPr>
              <a:t>‘3LO’</a:t>
            </a:r>
            <a:r>
              <a:rPr lang="en" sz="1800">
                <a:solidFill>
                  <a:srgbClr val="88C6BE"/>
                </a:solidFill>
                <a:latin typeface="Courier New"/>
                <a:ea typeface="Courier New"/>
                <a:cs typeface="Courier New"/>
                <a:sym typeface="Courier New"/>
              </a:rPr>
              <a:t>;</a:t>
            </a:r>
            <a:br>
              <a:rPr lang="en" sz="1800">
                <a:solidFill>
                  <a:srgbClr val="FFFFFF"/>
                </a:solidFill>
                <a:latin typeface="Courier New"/>
                <a:ea typeface="Courier New"/>
                <a:cs typeface="Courier New"/>
                <a:sym typeface="Courier New"/>
              </a:rPr>
            </a:br>
            <a:r>
              <a:rPr lang="en" sz="1800">
                <a:solidFill>
                  <a:srgbClr val="C5A5C5"/>
                </a:solidFill>
                <a:latin typeface="Courier New"/>
                <a:ea typeface="Courier New"/>
                <a:cs typeface="Courier New"/>
                <a:sym typeface="Courier New"/>
              </a:rPr>
              <a:t>const</a:t>
            </a:r>
            <a:r>
              <a:rPr lang="en" sz="1800">
                <a:solidFill>
                  <a:srgbClr val="FFFFFF"/>
                </a:solidFill>
                <a:latin typeface="Courier New"/>
                <a:ea typeface="Courier New"/>
                <a:cs typeface="Courier New"/>
                <a:sym typeface="Courier New"/>
              </a:rPr>
              <a:t> element </a:t>
            </a:r>
            <a:r>
              <a:rPr lang="en" sz="1800">
                <a:solidFill>
                  <a:srgbClr val="D7DEEA"/>
                </a:solidFill>
                <a:latin typeface="Courier New"/>
                <a:ea typeface="Courier New"/>
                <a:cs typeface="Courier New"/>
                <a:sym typeface="Courier New"/>
              </a:rPr>
              <a:t>=</a:t>
            </a:r>
            <a:r>
              <a:rPr lang="en" sz="1800">
                <a:solidFill>
                  <a:srgbClr val="FFFFFF"/>
                </a:solidFill>
                <a:latin typeface="Courier New"/>
                <a:ea typeface="Courier New"/>
                <a:cs typeface="Courier New"/>
                <a:sym typeface="Courier New"/>
              </a:rPr>
              <a:t> </a:t>
            </a:r>
            <a:r>
              <a:rPr lang="en" sz="1800">
                <a:solidFill>
                  <a:srgbClr val="88C6BE"/>
                </a:solidFill>
                <a:highlight>
                  <a:srgbClr val="434343"/>
                </a:highlight>
                <a:latin typeface="Courier New"/>
                <a:ea typeface="Courier New"/>
                <a:cs typeface="Courier New"/>
                <a:sym typeface="Courier New"/>
              </a:rPr>
              <a:t>&lt;</a:t>
            </a:r>
            <a:r>
              <a:rPr lang="en" sz="1800">
                <a:solidFill>
                  <a:srgbClr val="FC929E"/>
                </a:solidFill>
                <a:highlight>
                  <a:srgbClr val="434343"/>
                </a:highlight>
                <a:latin typeface="Courier New"/>
                <a:ea typeface="Courier New"/>
                <a:cs typeface="Courier New"/>
                <a:sym typeface="Courier New"/>
              </a:rPr>
              <a:t>h1</a:t>
            </a:r>
            <a:r>
              <a:rPr lang="en" sz="1800">
                <a:solidFill>
                  <a:srgbClr val="88C6BE"/>
                </a:solidFill>
                <a:highlight>
                  <a:srgbClr val="434343"/>
                </a:highlight>
                <a:latin typeface="Courier New"/>
                <a:ea typeface="Courier New"/>
                <a:cs typeface="Courier New"/>
                <a:sym typeface="Courier New"/>
              </a:rPr>
              <a:t>&gt;</a:t>
            </a:r>
            <a:r>
              <a:rPr lang="en" sz="1800">
                <a:solidFill>
                  <a:srgbClr val="FFFFFF"/>
                </a:solidFill>
                <a:highlight>
                  <a:srgbClr val="434343"/>
                </a:highlight>
                <a:latin typeface="Courier New"/>
                <a:ea typeface="Courier New"/>
                <a:cs typeface="Courier New"/>
                <a:sym typeface="Courier New"/>
              </a:rPr>
              <a:t>Hello, </a:t>
            </a:r>
            <a:r>
              <a:rPr lang="en" sz="1800">
                <a:solidFill>
                  <a:srgbClr val="88C6BE"/>
                </a:solidFill>
                <a:highlight>
                  <a:srgbClr val="434343"/>
                </a:highlight>
                <a:latin typeface="Courier New"/>
                <a:ea typeface="Courier New"/>
                <a:cs typeface="Courier New"/>
                <a:sym typeface="Courier New"/>
              </a:rPr>
              <a:t>{</a:t>
            </a:r>
            <a:r>
              <a:rPr lang="en" sz="1800">
                <a:solidFill>
                  <a:srgbClr val="FFFFFF"/>
                </a:solidFill>
                <a:highlight>
                  <a:srgbClr val="434343"/>
                </a:highlight>
                <a:latin typeface="Courier New"/>
                <a:ea typeface="Courier New"/>
                <a:cs typeface="Courier New"/>
                <a:sym typeface="Courier New"/>
              </a:rPr>
              <a:t>name</a:t>
            </a:r>
            <a:r>
              <a:rPr lang="en" sz="1800">
                <a:solidFill>
                  <a:srgbClr val="88C6BE"/>
                </a:solidFill>
                <a:highlight>
                  <a:srgbClr val="434343"/>
                </a:highlight>
                <a:latin typeface="Courier New"/>
                <a:ea typeface="Courier New"/>
                <a:cs typeface="Courier New"/>
                <a:sym typeface="Courier New"/>
              </a:rPr>
              <a:t>}&lt;/</a:t>
            </a:r>
            <a:r>
              <a:rPr lang="en" sz="1800">
                <a:solidFill>
                  <a:srgbClr val="FC929E"/>
                </a:solidFill>
                <a:highlight>
                  <a:srgbClr val="434343"/>
                </a:highlight>
                <a:latin typeface="Courier New"/>
                <a:ea typeface="Courier New"/>
                <a:cs typeface="Courier New"/>
                <a:sym typeface="Courier New"/>
              </a:rPr>
              <a:t>h1</a:t>
            </a:r>
            <a:r>
              <a:rPr lang="en" sz="1800">
                <a:solidFill>
                  <a:srgbClr val="88C6BE"/>
                </a:solidFill>
                <a:highlight>
                  <a:srgbClr val="434343"/>
                </a:highlight>
                <a:latin typeface="Courier New"/>
                <a:ea typeface="Courier New"/>
                <a:cs typeface="Courier New"/>
                <a:sym typeface="Courier New"/>
              </a:rPr>
              <a:t>&gt;;</a:t>
            </a:r>
            <a:endParaRPr sz="1800">
              <a:solidFill>
                <a:srgbClr val="C5A5C5"/>
              </a:solidFill>
              <a:highlight>
                <a:srgbClr val="434343"/>
              </a:highlight>
              <a:latin typeface="Courier New"/>
              <a:ea typeface="Courier New"/>
              <a:cs typeface="Courier New"/>
              <a:sym typeface="Courier New"/>
            </a:endParaRPr>
          </a:p>
        </p:txBody>
      </p:sp>
      <p:pic>
        <p:nvPicPr>
          <p:cNvPr id="160" name="Google Shape;160;p30"/>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161" name="Google Shape;161;p30"/>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162" name="Google Shape;16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63" name="Google Shape;163;p30"/>
          <p:cNvSpPr txBox="1"/>
          <p:nvPr/>
        </p:nvSpPr>
        <p:spPr>
          <a:xfrm>
            <a:off x="1436700" y="3197550"/>
            <a:ext cx="6270600" cy="4686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1900"/>
              </a:spcBef>
              <a:spcAft>
                <a:spcPts val="1900"/>
              </a:spcAft>
              <a:buNone/>
            </a:pPr>
            <a:r>
              <a:rPr lang="en" sz="1800">
                <a:solidFill>
                  <a:srgbClr val="C5A5C5"/>
                </a:solidFill>
                <a:latin typeface="Courier New"/>
                <a:ea typeface="Courier New"/>
                <a:cs typeface="Courier New"/>
                <a:sym typeface="Courier New"/>
              </a:rPr>
              <a:t>const</a:t>
            </a:r>
            <a:r>
              <a:rPr lang="en" sz="1800">
                <a:solidFill>
                  <a:srgbClr val="FFFFFF"/>
                </a:solidFill>
                <a:latin typeface="Courier New"/>
                <a:ea typeface="Courier New"/>
                <a:cs typeface="Courier New"/>
                <a:sym typeface="Courier New"/>
              </a:rPr>
              <a:t> element </a:t>
            </a:r>
            <a:r>
              <a:rPr lang="en" sz="1800">
                <a:solidFill>
                  <a:srgbClr val="D7DEEA"/>
                </a:solidFill>
                <a:latin typeface="Courier New"/>
                <a:ea typeface="Courier New"/>
                <a:cs typeface="Courier New"/>
                <a:sym typeface="Courier New"/>
              </a:rPr>
              <a:t>=</a:t>
            </a:r>
            <a:r>
              <a:rPr lang="en" sz="1800">
                <a:solidFill>
                  <a:srgbClr val="FFFFFF"/>
                </a:solidFill>
                <a:latin typeface="Courier New"/>
                <a:ea typeface="Courier New"/>
                <a:cs typeface="Courier New"/>
                <a:sym typeface="Courier New"/>
              </a:rPr>
              <a:t> </a:t>
            </a:r>
            <a:r>
              <a:rPr lang="en" sz="1800">
                <a:solidFill>
                  <a:srgbClr val="88C6BE"/>
                </a:solidFill>
                <a:highlight>
                  <a:srgbClr val="434343"/>
                </a:highlight>
                <a:latin typeface="Courier New"/>
                <a:ea typeface="Courier New"/>
                <a:cs typeface="Courier New"/>
                <a:sym typeface="Courier New"/>
              </a:rPr>
              <a:t>&lt;</a:t>
            </a:r>
            <a:r>
              <a:rPr lang="en" sz="1800">
                <a:solidFill>
                  <a:srgbClr val="FC929E"/>
                </a:solidFill>
                <a:highlight>
                  <a:srgbClr val="434343"/>
                </a:highlight>
                <a:latin typeface="Courier New"/>
                <a:ea typeface="Courier New"/>
                <a:cs typeface="Courier New"/>
                <a:sym typeface="Courier New"/>
              </a:rPr>
              <a:t>img </a:t>
            </a:r>
            <a:r>
              <a:rPr lang="en" sz="1800">
                <a:solidFill>
                  <a:srgbClr val="C5A5C5"/>
                </a:solidFill>
                <a:highlight>
                  <a:srgbClr val="434343"/>
                </a:highlight>
                <a:latin typeface="Courier New"/>
                <a:ea typeface="Courier New"/>
                <a:cs typeface="Courier New"/>
                <a:sym typeface="Courier New"/>
              </a:rPr>
              <a:t>src</a:t>
            </a:r>
            <a:r>
              <a:rPr lang="en" sz="1800">
                <a:solidFill>
                  <a:srgbClr val="88C6BE"/>
                </a:solidFill>
                <a:highlight>
                  <a:srgbClr val="434343"/>
                </a:highlight>
                <a:latin typeface="Courier New"/>
                <a:ea typeface="Courier New"/>
                <a:cs typeface="Courier New"/>
                <a:sym typeface="Courier New"/>
              </a:rPr>
              <a:t>={</a:t>
            </a:r>
            <a:r>
              <a:rPr lang="en" sz="1800">
                <a:solidFill>
                  <a:srgbClr val="FC929E"/>
                </a:solidFill>
                <a:highlight>
                  <a:srgbClr val="434343"/>
                </a:highlight>
                <a:latin typeface="Courier New"/>
                <a:ea typeface="Courier New"/>
                <a:cs typeface="Courier New"/>
                <a:sym typeface="Courier New"/>
              </a:rPr>
              <a:t>user</a:t>
            </a:r>
            <a:r>
              <a:rPr lang="en" sz="1800">
                <a:solidFill>
                  <a:srgbClr val="88C6BE"/>
                </a:solidFill>
                <a:highlight>
                  <a:srgbClr val="434343"/>
                </a:highlight>
                <a:latin typeface="Courier New"/>
                <a:ea typeface="Courier New"/>
                <a:cs typeface="Courier New"/>
                <a:sym typeface="Courier New"/>
              </a:rPr>
              <a:t>.</a:t>
            </a:r>
            <a:r>
              <a:rPr lang="en" sz="1800">
                <a:solidFill>
                  <a:srgbClr val="FC929E"/>
                </a:solidFill>
                <a:highlight>
                  <a:srgbClr val="434343"/>
                </a:highlight>
                <a:latin typeface="Courier New"/>
                <a:ea typeface="Courier New"/>
                <a:cs typeface="Courier New"/>
                <a:sym typeface="Courier New"/>
              </a:rPr>
              <a:t>avatarUrl</a:t>
            </a:r>
            <a:r>
              <a:rPr lang="en" sz="1800">
                <a:solidFill>
                  <a:srgbClr val="88C6BE"/>
                </a:solidFill>
                <a:highlight>
                  <a:srgbClr val="434343"/>
                </a:highlight>
                <a:latin typeface="Courier New"/>
                <a:ea typeface="Courier New"/>
                <a:cs typeface="Courier New"/>
                <a:sym typeface="Courier New"/>
              </a:rPr>
              <a:t>}</a:t>
            </a:r>
            <a:r>
              <a:rPr lang="en" sz="1800">
                <a:solidFill>
                  <a:srgbClr val="FC929E"/>
                </a:solidFill>
                <a:highlight>
                  <a:srgbClr val="434343"/>
                </a:highlight>
                <a:latin typeface="Courier New"/>
                <a:ea typeface="Courier New"/>
                <a:cs typeface="Courier New"/>
                <a:sym typeface="Courier New"/>
              </a:rPr>
              <a:t> </a:t>
            </a:r>
            <a:r>
              <a:rPr lang="en" sz="1800">
                <a:solidFill>
                  <a:srgbClr val="88C6BE"/>
                </a:solidFill>
                <a:highlight>
                  <a:srgbClr val="434343"/>
                </a:highlight>
                <a:latin typeface="Courier New"/>
                <a:ea typeface="Courier New"/>
                <a:cs typeface="Courier New"/>
                <a:sym typeface="Courier New"/>
              </a:rPr>
              <a:t>/&gt;</a:t>
            </a:r>
            <a:endParaRPr sz="1800">
              <a:solidFill>
                <a:srgbClr val="C5A5C5"/>
              </a:solidFill>
              <a:highlight>
                <a:srgbClr val="434343"/>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JSX </a:t>
            </a:r>
            <a:r>
              <a:rPr lang="en">
                <a:solidFill>
                  <a:srgbClr val="FFFF00"/>
                </a:solidFill>
                <a:latin typeface="Open Sans"/>
                <a:ea typeface="Open Sans"/>
                <a:cs typeface="Open Sans"/>
                <a:sym typeface="Open Sans"/>
              </a:rPr>
              <a:t>element</a:t>
            </a:r>
            <a:endParaRPr>
              <a:solidFill>
                <a:srgbClr val="FFFF00"/>
              </a:solidFill>
              <a:latin typeface="Open Sans"/>
              <a:ea typeface="Open Sans"/>
              <a:cs typeface="Open Sans"/>
              <a:sym typeface="Open Sans"/>
            </a:endParaRPr>
          </a:p>
        </p:txBody>
      </p:sp>
      <p:sp>
        <p:nvSpPr>
          <p:cNvPr id="169" name="Google Shape;169;p31"/>
          <p:cNvSpPr txBox="1"/>
          <p:nvPr>
            <p:ph idx="1" type="body"/>
          </p:nvPr>
        </p:nvSpPr>
        <p:spPr>
          <a:xfrm>
            <a:off x="311700" y="1152475"/>
            <a:ext cx="3999900" cy="13266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C5A5C5"/>
                </a:solidFill>
                <a:latin typeface="Courier New"/>
                <a:ea typeface="Courier New"/>
                <a:cs typeface="Courier New"/>
                <a:sym typeface="Courier New"/>
              </a:rPr>
              <a:t>const</a:t>
            </a:r>
            <a:r>
              <a:rPr lang="en" sz="1050">
                <a:solidFill>
                  <a:srgbClr val="FFFFFF"/>
                </a:solidFill>
                <a:latin typeface="Courier New"/>
                <a:ea typeface="Courier New"/>
                <a:cs typeface="Courier New"/>
                <a:sym typeface="Courier New"/>
              </a:rPr>
              <a:t> element </a:t>
            </a:r>
            <a:r>
              <a:rPr lang="en" sz="1050">
                <a:solidFill>
                  <a:srgbClr val="D7DEEA"/>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 </a:t>
            </a:r>
            <a:r>
              <a:rPr lang="en" sz="1050">
                <a:solidFill>
                  <a:srgbClr val="C5A5C5"/>
                </a:solidFill>
                <a:highlight>
                  <a:srgbClr val="434343"/>
                </a:highlight>
                <a:latin typeface="Courier New"/>
                <a:ea typeface="Courier New"/>
                <a:cs typeface="Courier New"/>
                <a:sym typeface="Courier New"/>
              </a:rPr>
              <a:t>className</a:t>
            </a:r>
            <a:r>
              <a:rPr lang="en" sz="1050">
                <a:solidFill>
                  <a:srgbClr val="88C6BE"/>
                </a:solidFill>
                <a:latin typeface="Courier New"/>
                <a:ea typeface="Courier New"/>
                <a:cs typeface="Courier New"/>
                <a:sym typeface="Courier New"/>
              </a:rPr>
              <a:t>="</a:t>
            </a:r>
            <a:r>
              <a:rPr lang="en" sz="1050">
                <a:solidFill>
                  <a:srgbClr val="8DC891"/>
                </a:solidFill>
                <a:latin typeface="Courier New"/>
                <a:ea typeface="Courier New"/>
                <a:cs typeface="Courier New"/>
                <a:sym typeface="Courier New"/>
              </a:rPr>
              <a:t>greeting</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Hello, world!</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endParaRPr/>
          </a:p>
        </p:txBody>
      </p:sp>
      <p:sp>
        <p:nvSpPr>
          <p:cNvPr id="170" name="Google Shape;170;p31"/>
          <p:cNvSpPr txBox="1"/>
          <p:nvPr>
            <p:ph idx="2" type="body"/>
          </p:nvPr>
        </p:nvSpPr>
        <p:spPr>
          <a:xfrm>
            <a:off x="4832400" y="1152475"/>
            <a:ext cx="3999900" cy="13266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Clr>
                <a:srgbClr val="000000"/>
              </a:buClr>
              <a:buSzPts val="1100"/>
              <a:buFont typeface="Arial"/>
              <a:buNone/>
            </a:pPr>
            <a:r>
              <a:rPr lang="en" sz="1050">
                <a:solidFill>
                  <a:srgbClr val="C5A5C5"/>
                </a:solidFill>
                <a:latin typeface="Courier New"/>
                <a:ea typeface="Courier New"/>
                <a:cs typeface="Courier New"/>
                <a:sym typeface="Courier New"/>
              </a:rPr>
              <a:t>const</a:t>
            </a:r>
            <a:r>
              <a:rPr lang="en" sz="1050">
                <a:solidFill>
                  <a:srgbClr val="FFFFFF"/>
                </a:solidFill>
                <a:latin typeface="Courier New"/>
                <a:ea typeface="Courier New"/>
                <a:cs typeface="Courier New"/>
                <a:sym typeface="Courier New"/>
              </a:rPr>
              <a:t> element </a:t>
            </a:r>
            <a:r>
              <a:rPr lang="en" sz="1050">
                <a:solidFill>
                  <a:srgbClr val="D7DEEA"/>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React</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createElement</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DC891"/>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r>
              <a:rPr lang="en" sz="1050">
                <a:solidFill>
                  <a:srgbClr val="FFFFFF"/>
                </a:solidFill>
                <a:highlight>
                  <a:srgbClr val="434343"/>
                </a:highlight>
                <a:latin typeface="Courier New"/>
                <a:ea typeface="Courier New"/>
                <a:cs typeface="Courier New"/>
                <a:sym typeface="Courier New"/>
              </a:rPr>
              <a:t>className</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DC891"/>
                </a:solidFill>
                <a:latin typeface="Courier New"/>
                <a:ea typeface="Courier New"/>
                <a:cs typeface="Courier New"/>
                <a:sym typeface="Courier New"/>
              </a:rPr>
              <a:t>'greeting'</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DC891"/>
                </a:solidFill>
                <a:latin typeface="Courier New"/>
                <a:ea typeface="Courier New"/>
                <a:cs typeface="Courier New"/>
                <a:sym typeface="Courier New"/>
              </a:rPr>
              <a:t>'Hello, world!'</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endParaRPr sz="1050">
              <a:solidFill>
                <a:srgbClr val="88C6BE"/>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71" name="Google Shape;171;p31"/>
          <p:cNvSpPr txBox="1"/>
          <p:nvPr/>
        </p:nvSpPr>
        <p:spPr>
          <a:xfrm>
            <a:off x="2737200" y="2757700"/>
            <a:ext cx="3669600" cy="1979100"/>
          </a:xfrm>
          <a:prstGeom prst="rect">
            <a:avLst/>
          </a:prstGeom>
          <a:noFill/>
          <a:ln>
            <a:noFill/>
          </a:ln>
        </p:spPr>
        <p:txBody>
          <a:bodyPr anchorCtr="0" anchor="ctr"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B2B2B2"/>
                </a:solidFill>
                <a:latin typeface="Courier New"/>
                <a:ea typeface="Courier New"/>
                <a:cs typeface="Courier New"/>
                <a:sym typeface="Courier New"/>
              </a:rPr>
              <a:t>// Note: this structure is simplified</a:t>
            </a:r>
            <a:br>
              <a:rPr lang="en" sz="1050">
                <a:solidFill>
                  <a:srgbClr val="FFFFFF"/>
                </a:solidFill>
                <a:latin typeface="Courier New"/>
                <a:ea typeface="Courier New"/>
                <a:cs typeface="Courier New"/>
                <a:sym typeface="Courier New"/>
              </a:rPr>
            </a:br>
            <a:r>
              <a:rPr lang="en" sz="1050">
                <a:solidFill>
                  <a:srgbClr val="C5A5C5"/>
                </a:solidFill>
                <a:latin typeface="Courier New"/>
                <a:ea typeface="Courier New"/>
                <a:cs typeface="Courier New"/>
                <a:sym typeface="Courier New"/>
              </a:rPr>
              <a:t>const</a:t>
            </a:r>
            <a:r>
              <a:rPr lang="en" sz="1050">
                <a:solidFill>
                  <a:srgbClr val="FFFFFF"/>
                </a:solidFill>
                <a:latin typeface="Courier New"/>
                <a:ea typeface="Courier New"/>
                <a:cs typeface="Courier New"/>
                <a:sym typeface="Courier New"/>
              </a:rPr>
              <a:t> element </a:t>
            </a:r>
            <a:r>
              <a:rPr lang="en" sz="1050">
                <a:solidFill>
                  <a:srgbClr val="D7DEEA"/>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type</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DC891"/>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props</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className</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DC891"/>
                </a:solidFill>
                <a:latin typeface="Courier New"/>
                <a:ea typeface="Courier New"/>
                <a:cs typeface="Courier New"/>
                <a:sym typeface="Courier New"/>
              </a:rPr>
              <a:t>'greeting'</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children</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DC891"/>
                </a:solidFill>
                <a:latin typeface="Courier New"/>
                <a:ea typeface="Courier New"/>
                <a:cs typeface="Courier New"/>
                <a:sym typeface="Courier New"/>
              </a:rPr>
              <a:t>'Hello, world!'</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endParaRPr sz="1050">
              <a:solidFill>
                <a:srgbClr val="88C6BE"/>
              </a:solidFill>
              <a:latin typeface="Courier New"/>
              <a:ea typeface="Courier New"/>
              <a:cs typeface="Courier New"/>
              <a:sym typeface="Courier New"/>
            </a:endParaRPr>
          </a:p>
        </p:txBody>
      </p:sp>
      <p:sp>
        <p:nvSpPr>
          <p:cNvPr id="172" name="Google Shape;172;p31"/>
          <p:cNvSpPr txBox="1"/>
          <p:nvPr/>
        </p:nvSpPr>
        <p:spPr>
          <a:xfrm>
            <a:off x="4267500" y="1643425"/>
            <a:ext cx="609000" cy="3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Open Sans"/>
                <a:ea typeface="Open Sans"/>
                <a:cs typeface="Open Sans"/>
                <a:sym typeface="Open Sans"/>
              </a:rPr>
              <a:t>=</a:t>
            </a:r>
            <a:endParaRPr sz="2400">
              <a:solidFill>
                <a:srgbClr val="FFFFFF"/>
              </a:solidFill>
              <a:latin typeface="Open Sans"/>
              <a:ea typeface="Open Sans"/>
              <a:cs typeface="Open Sans"/>
              <a:sym typeface="Open Sans"/>
            </a:endParaRPr>
          </a:p>
        </p:txBody>
      </p:sp>
      <p:pic>
        <p:nvPicPr>
          <p:cNvPr id="173" name="Google Shape;173;p31"/>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174" name="Google Shape;174;p31"/>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175" name="Google Shape;17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JSX</a:t>
            </a:r>
            <a:r>
              <a:rPr lang="en">
                <a:latin typeface="Open Sans"/>
                <a:ea typeface="Open Sans"/>
                <a:cs typeface="Open Sans"/>
                <a:sym typeface="Open Sans"/>
              </a:rPr>
              <a:t> </a:t>
            </a:r>
            <a:r>
              <a:rPr lang="en">
                <a:solidFill>
                  <a:srgbClr val="FFFF00"/>
                </a:solidFill>
                <a:latin typeface="Open Sans"/>
                <a:ea typeface="Open Sans"/>
                <a:cs typeface="Open Sans"/>
                <a:sym typeface="Open Sans"/>
              </a:rPr>
              <a:t>rendering</a:t>
            </a:r>
            <a:endParaRPr>
              <a:solidFill>
                <a:srgbClr val="FFFF00"/>
              </a:solidFill>
              <a:latin typeface="Open Sans"/>
              <a:ea typeface="Open Sans"/>
              <a:cs typeface="Open Sans"/>
              <a:sym typeface="Open Sans"/>
            </a:endParaRPr>
          </a:p>
        </p:txBody>
      </p:sp>
      <p:sp>
        <p:nvSpPr>
          <p:cNvPr id="181" name="Google Shape;181;p32"/>
          <p:cNvSpPr txBox="1"/>
          <p:nvPr/>
        </p:nvSpPr>
        <p:spPr>
          <a:xfrm>
            <a:off x="2192550" y="1709700"/>
            <a:ext cx="4758900" cy="17241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42857"/>
              </a:lnSpc>
              <a:spcBef>
                <a:spcPts val="0"/>
              </a:spcBef>
              <a:spcAft>
                <a:spcPts val="0"/>
              </a:spcAft>
              <a:buNone/>
            </a:pPr>
            <a:r>
              <a:rPr lang="en" sz="1800">
                <a:solidFill>
                  <a:srgbClr val="FFFFFF"/>
                </a:solidFill>
                <a:latin typeface="Courier New"/>
                <a:ea typeface="Courier New"/>
                <a:cs typeface="Courier New"/>
                <a:sym typeface="Courier New"/>
              </a:rPr>
              <a:t>ReactDOM</a:t>
            </a:r>
            <a:r>
              <a:rPr lang="en" sz="1800">
                <a:solidFill>
                  <a:srgbClr val="88C6BE"/>
                </a:solidFill>
                <a:latin typeface="Courier New"/>
                <a:ea typeface="Courier New"/>
                <a:cs typeface="Courier New"/>
                <a:sym typeface="Courier New"/>
              </a:rPr>
              <a:t>.</a:t>
            </a:r>
            <a:r>
              <a:rPr lang="en" sz="1800">
                <a:solidFill>
                  <a:srgbClr val="79B6F2"/>
                </a:solidFill>
                <a:latin typeface="Courier New"/>
                <a:ea typeface="Courier New"/>
                <a:cs typeface="Courier New"/>
                <a:sym typeface="Courier New"/>
              </a:rPr>
              <a:t>render</a:t>
            </a:r>
            <a:r>
              <a:rPr lang="en" sz="1800">
                <a:solidFill>
                  <a:srgbClr val="88C6BE"/>
                </a:solidFill>
                <a:latin typeface="Courier New"/>
                <a:ea typeface="Courier New"/>
                <a:cs typeface="Courier New"/>
                <a:sym typeface="Courier New"/>
              </a:rPr>
              <a:t>(</a:t>
            </a:r>
            <a:br>
              <a:rPr lang="en" sz="1800">
                <a:solidFill>
                  <a:srgbClr val="FFFFFF"/>
                </a:solidFill>
                <a:latin typeface="Courier New"/>
                <a:ea typeface="Courier New"/>
                <a:cs typeface="Courier New"/>
                <a:sym typeface="Courier New"/>
              </a:rPr>
            </a:br>
            <a:r>
              <a:rPr lang="en" sz="1800">
                <a:solidFill>
                  <a:srgbClr val="FFFFFF"/>
                </a:solidFill>
                <a:latin typeface="Courier New"/>
                <a:ea typeface="Courier New"/>
                <a:cs typeface="Courier New"/>
                <a:sym typeface="Courier New"/>
              </a:rPr>
              <a:t>  element</a:t>
            </a:r>
            <a:r>
              <a:rPr lang="en" sz="1800">
                <a:solidFill>
                  <a:srgbClr val="88C6BE"/>
                </a:solidFill>
                <a:latin typeface="Courier New"/>
                <a:ea typeface="Courier New"/>
                <a:cs typeface="Courier New"/>
                <a:sym typeface="Courier New"/>
              </a:rPr>
              <a:t>,</a:t>
            </a:r>
            <a:br>
              <a:rPr lang="en" sz="1800">
                <a:solidFill>
                  <a:srgbClr val="FFFFFF"/>
                </a:solidFill>
                <a:latin typeface="Courier New"/>
                <a:ea typeface="Courier New"/>
                <a:cs typeface="Courier New"/>
                <a:sym typeface="Courier New"/>
              </a:rPr>
            </a:br>
            <a:r>
              <a:rPr lang="en" sz="1800">
                <a:solidFill>
                  <a:srgbClr val="FFFFFF"/>
                </a:solidFill>
                <a:latin typeface="Courier New"/>
                <a:ea typeface="Courier New"/>
                <a:cs typeface="Courier New"/>
                <a:sym typeface="Courier New"/>
              </a:rPr>
              <a:t>  document</a:t>
            </a:r>
            <a:r>
              <a:rPr lang="en" sz="1800">
                <a:solidFill>
                  <a:srgbClr val="88C6BE"/>
                </a:solidFill>
                <a:latin typeface="Courier New"/>
                <a:ea typeface="Courier New"/>
                <a:cs typeface="Courier New"/>
                <a:sym typeface="Courier New"/>
              </a:rPr>
              <a:t>.</a:t>
            </a:r>
            <a:r>
              <a:rPr lang="en" sz="1800">
                <a:solidFill>
                  <a:srgbClr val="79B6F2"/>
                </a:solidFill>
                <a:latin typeface="Courier New"/>
                <a:ea typeface="Courier New"/>
                <a:cs typeface="Courier New"/>
                <a:sym typeface="Courier New"/>
              </a:rPr>
              <a:t>getElementById</a:t>
            </a:r>
            <a:r>
              <a:rPr lang="en" sz="1800">
                <a:solidFill>
                  <a:srgbClr val="88C6BE"/>
                </a:solidFill>
                <a:latin typeface="Courier New"/>
                <a:ea typeface="Courier New"/>
                <a:cs typeface="Courier New"/>
                <a:sym typeface="Courier New"/>
              </a:rPr>
              <a:t>(</a:t>
            </a:r>
            <a:r>
              <a:rPr lang="en" sz="1800">
                <a:solidFill>
                  <a:srgbClr val="8DC891"/>
                </a:solidFill>
                <a:latin typeface="Courier New"/>
                <a:ea typeface="Courier New"/>
                <a:cs typeface="Courier New"/>
                <a:sym typeface="Courier New"/>
              </a:rPr>
              <a:t>'root'</a:t>
            </a:r>
            <a:r>
              <a:rPr lang="en" sz="1800">
                <a:solidFill>
                  <a:srgbClr val="88C6BE"/>
                </a:solidFill>
                <a:latin typeface="Courier New"/>
                <a:ea typeface="Courier New"/>
                <a:cs typeface="Courier New"/>
                <a:sym typeface="Courier New"/>
              </a:rPr>
              <a:t>)</a:t>
            </a:r>
            <a:br>
              <a:rPr lang="en" sz="1800">
                <a:solidFill>
                  <a:srgbClr val="FFFFFF"/>
                </a:solidFill>
                <a:latin typeface="Courier New"/>
                <a:ea typeface="Courier New"/>
                <a:cs typeface="Courier New"/>
                <a:sym typeface="Courier New"/>
              </a:rPr>
            </a:br>
            <a:r>
              <a:rPr lang="en" sz="1800">
                <a:solidFill>
                  <a:srgbClr val="88C6BE"/>
                </a:solidFill>
                <a:latin typeface="Courier New"/>
                <a:ea typeface="Courier New"/>
                <a:cs typeface="Courier New"/>
                <a:sym typeface="Courier New"/>
              </a:rPr>
              <a:t>);</a:t>
            </a:r>
            <a:endParaRPr sz="1800"/>
          </a:p>
        </p:txBody>
      </p:sp>
      <p:pic>
        <p:nvPicPr>
          <p:cNvPr id="182" name="Google Shape;182;p32"/>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183" name="Google Shape;183;p32"/>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184" name="Google Shape;18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JSX</a:t>
            </a:r>
            <a:r>
              <a:rPr lang="en">
                <a:latin typeface="Open Sans"/>
                <a:ea typeface="Open Sans"/>
                <a:cs typeface="Open Sans"/>
                <a:sym typeface="Open Sans"/>
              </a:rPr>
              <a:t> </a:t>
            </a:r>
            <a:r>
              <a:rPr lang="en">
                <a:solidFill>
                  <a:srgbClr val="FFFF00"/>
                </a:solidFill>
                <a:latin typeface="Open Sans"/>
                <a:ea typeface="Open Sans"/>
                <a:cs typeface="Open Sans"/>
                <a:sym typeface="Open Sans"/>
              </a:rPr>
              <a:t>updating</a:t>
            </a:r>
            <a:endParaRPr>
              <a:solidFill>
                <a:srgbClr val="FFFF00"/>
              </a:solidFill>
              <a:latin typeface="Open Sans"/>
              <a:ea typeface="Open Sans"/>
              <a:cs typeface="Open Sans"/>
              <a:sym typeface="Open Sans"/>
            </a:endParaRPr>
          </a:p>
        </p:txBody>
      </p:sp>
      <p:sp>
        <p:nvSpPr>
          <p:cNvPr id="190" name="Google Shape;190;p33"/>
          <p:cNvSpPr txBox="1"/>
          <p:nvPr/>
        </p:nvSpPr>
        <p:spPr>
          <a:xfrm>
            <a:off x="404225" y="1280600"/>
            <a:ext cx="4758900" cy="30441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C5A5C5"/>
                </a:solidFill>
                <a:latin typeface="Courier New"/>
                <a:ea typeface="Courier New"/>
                <a:cs typeface="Courier New"/>
                <a:sym typeface="Courier New"/>
              </a:rPr>
              <a:t>function</a:t>
            </a:r>
            <a:r>
              <a:rPr lang="en" sz="1050">
                <a:solidFill>
                  <a:srgbClr val="FFFFFF"/>
                </a:solidFill>
                <a:latin typeface="Courier New"/>
                <a:ea typeface="Courier New"/>
                <a:cs typeface="Courier New"/>
                <a:sym typeface="Courier New"/>
              </a:rPr>
              <a:t> </a:t>
            </a:r>
            <a:r>
              <a:rPr lang="en" sz="1050">
                <a:solidFill>
                  <a:srgbClr val="79B6F2"/>
                </a:solidFill>
                <a:latin typeface="Courier New"/>
                <a:ea typeface="Courier New"/>
                <a:cs typeface="Courier New"/>
                <a:sym typeface="Courier New"/>
              </a:rPr>
              <a:t>tick</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C5A5C5"/>
                </a:solidFill>
                <a:latin typeface="Courier New"/>
                <a:ea typeface="Courier New"/>
                <a:cs typeface="Courier New"/>
                <a:sym typeface="Courier New"/>
              </a:rPr>
              <a:t>const</a:t>
            </a:r>
            <a:r>
              <a:rPr lang="en" sz="1050">
                <a:solidFill>
                  <a:srgbClr val="FFFFFF"/>
                </a:solidFill>
                <a:latin typeface="Courier New"/>
                <a:ea typeface="Courier New"/>
                <a:cs typeface="Courier New"/>
                <a:sym typeface="Courier New"/>
              </a:rPr>
              <a:t> element </a:t>
            </a:r>
            <a:r>
              <a:rPr lang="en" sz="1050">
                <a:solidFill>
                  <a:srgbClr val="D7DEEA"/>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div</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&gt;</a:t>
            </a:r>
            <a:r>
              <a:rPr lang="en" sz="1050">
                <a:solidFill>
                  <a:srgbClr val="FFFFFF"/>
                </a:solidFill>
                <a:latin typeface="Courier New"/>
                <a:ea typeface="Courier New"/>
                <a:cs typeface="Courier New"/>
                <a:sym typeface="Courier New"/>
              </a:rPr>
              <a:t>Hello, world!</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h1</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h2</a:t>
            </a:r>
            <a:r>
              <a:rPr lang="en" sz="1050">
                <a:solidFill>
                  <a:srgbClr val="88C6BE"/>
                </a:solidFill>
                <a:latin typeface="Courier New"/>
                <a:ea typeface="Courier New"/>
                <a:cs typeface="Courier New"/>
                <a:sym typeface="Courier New"/>
              </a:rPr>
              <a:t>&gt;</a:t>
            </a:r>
            <a:r>
              <a:rPr lang="en" sz="1050">
                <a:solidFill>
                  <a:srgbClr val="FFFFFF"/>
                </a:solidFill>
                <a:highlight>
                  <a:srgbClr val="434343"/>
                </a:highlight>
                <a:latin typeface="Courier New"/>
                <a:ea typeface="Courier New"/>
                <a:cs typeface="Courier New"/>
                <a:sym typeface="Courier New"/>
              </a:rPr>
              <a:t>It is </a:t>
            </a:r>
            <a:r>
              <a:rPr lang="en" sz="1050">
                <a:solidFill>
                  <a:srgbClr val="88C6BE"/>
                </a:solidFill>
                <a:highlight>
                  <a:srgbClr val="434343"/>
                </a:highlight>
                <a:latin typeface="Courier New"/>
                <a:ea typeface="Courier New"/>
                <a:cs typeface="Courier New"/>
                <a:sym typeface="Courier New"/>
              </a:rPr>
              <a:t>{</a:t>
            </a:r>
            <a:r>
              <a:rPr lang="en" sz="1050">
                <a:solidFill>
                  <a:srgbClr val="C5A5C5"/>
                </a:solidFill>
                <a:highlight>
                  <a:srgbClr val="434343"/>
                </a:highlight>
                <a:latin typeface="Courier New"/>
                <a:ea typeface="Courier New"/>
                <a:cs typeface="Courier New"/>
                <a:sym typeface="Courier New"/>
              </a:rPr>
              <a:t>new</a:t>
            </a:r>
            <a:r>
              <a:rPr lang="en" sz="1050">
                <a:solidFill>
                  <a:srgbClr val="FFFFFF"/>
                </a:solidFill>
                <a:highlight>
                  <a:srgbClr val="434343"/>
                </a:highlight>
                <a:latin typeface="Courier New"/>
                <a:ea typeface="Courier New"/>
                <a:cs typeface="Courier New"/>
                <a:sym typeface="Courier New"/>
              </a:rPr>
              <a:t> </a:t>
            </a:r>
            <a:r>
              <a:rPr lang="en" sz="1050">
                <a:solidFill>
                  <a:srgbClr val="FAC863"/>
                </a:solidFill>
                <a:highlight>
                  <a:srgbClr val="434343"/>
                </a:highlight>
                <a:latin typeface="Courier New"/>
                <a:ea typeface="Courier New"/>
                <a:cs typeface="Courier New"/>
                <a:sym typeface="Courier New"/>
              </a:rPr>
              <a:t>Date</a:t>
            </a:r>
            <a:r>
              <a:rPr lang="en" sz="1050">
                <a:solidFill>
                  <a:srgbClr val="88C6BE"/>
                </a:solidFill>
                <a:highlight>
                  <a:srgbClr val="434343"/>
                </a:highlight>
                <a:latin typeface="Courier New"/>
                <a:ea typeface="Courier New"/>
                <a:cs typeface="Courier New"/>
                <a:sym typeface="Courier New"/>
              </a:rPr>
              <a:t>().</a:t>
            </a:r>
            <a:r>
              <a:rPr lang="en" sz="1050">
                <a:solidFill>
                  <a:srgbClr val="79B6F2"/>
                </a:solidFill>
                <a:highlight>
                  <a:srgbClr val="434343"/>
                </a:highlight>
                <a:latin typeface="Courier New"/>
                <a:ea typeface="Courier New"/>
                <a:cs typeface="Courier New"/>
                <a:sym typeface="Courier New"/>
              </a:rPr>
              <a:t>toLocaleTimeString</a:t>
            </a:r>
            <a:r>
              <a:rPr lang="en" sz="1050">
                <a:solidFill>
                  <a:srgbClr val="88C6BE"/>
                </a:solidFill>
                <a:highlight>
                  <a:srgbClr val="434343"/>
                </a:highlight>
                <a:latin typeface="Courier New"/>
                <a:ea typeface="Courier New"/>
                <a:cs typeface="Courier New"/>
                <a:sym typeface="Courier New"/>
              </a:rPr>
              <a:t>()}</a:t>
            </a:r>
            <a:r>
              <a:rPr lang="en" sz="1050">
                <a:solidFill>
                  <a:srgbClr val="FFFFFF"/>
                </a:solidFill>
                <a:highlight>
                  <a:srgbClr val="434343"/>
                </a:highlight>
                <a:latin typeface="Courier New"/>
                <a:ea typeface="Courier New"/>
                <a:cs typeface="Courier New"/>
                <a:sym typeface="Courier New"/>
              </a:rPr>
              <a:t>.</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h2</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&lt;/</a:t>
            </a:r>
            <a:r>
              <a:rPr lang="en" sz="1050">
                <a:solidFill>
                  <a:srgbClr val="FC929E"/>
                </a:solidFill>
                <a:latin typeface="Courier New"/>
                <a:ea typeface="Courier New"/>
                <a:cs typeface="Courier New"/>
                <a:sym typeface="Courier New"/>
              </a:rPr>
              <a:t>div</a:t>
            </a:r>
            <a:r>
              <a:rPr lang="en" sz="1050">
                <a:solidFill>
                  <a:srgbClr val="88C6BE"/>
                </a:solidFill>
                <a:latin typeface="Courier New"/>
                <a:ea typeface="Courier New"/>
                <a:cs typeface="Courier New"/>
                <a:sym typeface="Courier New"/>
              </a:rPr>
              <a:t>&gt;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FFFFFF"/>
                </a:solidFill>
                <a:latin typeface="Courier New"/>
                <a:ea typeface="Courier New"/>
                <a:cs typeface="Courier New"/>
                <a:sym typeface="Courier New"/>
              </a:rPr>
              <a:t>  ReactDOM</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render</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element</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document</a:t>
            </a:r>
            <a:r>
              <a:rPr lang="en" sz="1050">
                <a:solidFill>
                  <a:srgbClr val="88C6BE"/>
                </a:solidFill>
                <a:latin typeface="Courier New"/>
                <a:ea typeface="Courier New"/>
                <a:cs typeface="Courier New"/>
                <a:sym typeface="Courier New"/>
              </a:rPr>
              <a:t>.</a:t>
            </a:r>
            <a:r>
              <a:rPr lang="en" sz="1050">
                <a:solidFill>
                  <a:srgbClr val="79B6F2"/>
                </a:solidFill>
                <a:latin typeface="Courier New"/>
                <a:ea typeface="Courier New"/>
                <a:cs typeface="Courier New"/>
                <a:sym typeface="Courier New"/>
              </a:rPr>
              <a:t>getElementById</a:t>
            </a:r>
            <a:r>
              <a:rPr lang="en" sz="1050">
                <a:solidFill>
                  <a:srgbClr val="88C6BE"/>
                </a:solidFill>
                <a:latin typeface="Courier New"/>
                <a:ea typeface="Courier New"/>
                <a:cs typeface="Courier New"/>
                <a:sym typeface="Courier New"/>
              </a:rPr>
              <a:t>(</a:t>
            </a:r>
            <a:r>
              <a:rPr lang="en" sz="1050">
                <a:solidFill>
                  <a:srgbClr val="8DC891"/>
                </a:solidFill>
                <a:latin typeface="Courier New"/>
                <a:ea typeface="Courier New"/>
                <a:cs typeface="Courier New"/>
                <a:sym typeface="Courier New"/>
              </a:rPr>
              <a:t>'root'</a:t>
            </a: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r>
              <a:rPr lang="en" sz="1050">
                <a:solidFill>
                  <a:srgbClr val="88C6BE"/>
                </a:solidFill>
                <a:latin typeface="Courier New"/>
                <a:ea typeface="Courier New"/>
                <a:cs typeface="Courier New"/>
                <a:sym typeface="Courier New"/>
              </a:rPr>
              <a:t>}</a:t>
            </a:r>
            <a:br>
              <a:rPr lang="en" sz="1050">
                <a:solidFill>
                  <a:srgbClr val="FFFFFF"/>
                </a:solidFill>
                <a:latin typeface="Courier New"/>
                <a:ea typeface="Courier New"/>
                <a:cs typeface="Courier New"/>
                <a:sym typeface="Courier New"/>
              </a:rPr>
            </a:br>
            <a:br>
              <a:rPr lang="en" sz="1050">
                <a:solidFill>
                  <a:srgbClr val="FFFFFF"/>
                </a:solidFill>
                <a:latin typeface="Courier New"/>
                <a:ea typeface="Courier New"/>
                <a:cs typeface="Courier New"/>
                <a:sym typeface="Courier New"/>
              </a:rPr>
            </a:br>
            <a:r>
              <a:rPr lang="en" sz="1050">
                <a:solidFill>
                  <a:srgbClr val="79B6F2"/>
                </a:solidFill>
                <a:latin typeface="Courier New"/>
                <a:ea typeface="Courier New"/>
                <a:cs typeface="Courier New"/>
                <a:sym typeface="Courier New"/>
              </a:rPr>
              <a:t>setInterval</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tick</a:t>
            </a:r>
            <a:r>
              <a:rPr lang="en" sz="1050">
                <a:solidFill>
                  <a:srgbClr val="88C6BE"/>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 </a:t>
            </a:r>
            <a:r>
              <a:rPr lang="en" sz="1050">
                <a:solidFill>
                  <a:srgbClr val="5A9BCF"/>
                </a:solidFill>
                <a:latin typeface="Courier New"/>
                <a:ea typeface="Courier New"/>
                <a:cs typeface="Courier New"/>
                <a:sym typeface="Courier New"/>
              </a:rPr>
              <a:t>1000</a:t>
            </a:r>
            <a:r>
              <a:rPr lang="en" sz="1050">
                <a:solidFill>
                  <a:srgbClr val="88C6BE"/>
                </a:solidFill>
                <a:latin typeface="Courier New"/>
                <a:ea typeface="Courier New"/>
                <a:cs typeface="Courier New"/>
                <a:sym typeface="Courier New"/>
              </a:rPr>
              <a:t>);</a:t>
            </a:r>
            <a:endParaRPr sz="1800">
              <a:solidFill>
                <a:srgbClr val="FFFFFF"/>
              </a:solidFill>
              <a:latin typeface="Courier New"/>
              <a:ea typeface="Courier New"/>
              <a:cs typeface="Courier New"/>
              <a:sym typeface="Courier New"/>
            </a:endParaRPr>
          </a:p>
        </p:txBody>
      </p:sp>
      <p:pic>
        <p:nvPicPr>
          <p:cNvPr id="191" name="Google Shape;191;p33"/>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192" name="Google Shape;192;p33"/>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193" name="Google Shape;19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94" name="Google Shape;194;p33"/>
          <p:cNvSpPr txBox="1"/>
          <p:nvPr>
            <p:ph idx="4294967295" type="subTitle"/>
          </p:nvPr>
        </p:nvSpPr>
        <p:spPr>
          <a:xfrm>
            <a:off x="6005625" y="1280600"/>
            <a:ext cx="2300700" cy="755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solidFill>
                  <a:srgbClr val="FFFFFF"/>
                </a:solidFill>
                <a:latin typeface="Open Sans"/>
                <a:ea typeface="Open Sans"/>
                <a:cs typeface="Open Sans"/>
                <a:sym typeface="Open Sans"/>
              </a:rPr>
              <a:t>React Only Updates What’s Necessary</a:t>
            </a:r>
            <a:endParaRPr i="1">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