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08A23-2D49-42AD-BBBC-391FD507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4391B3-A708-490A-9FA5-26652EB76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DDAE7-020D-4CFF-BE7A-7DE8289D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2466D-EE6F-4DAD-9560-86598FB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50A6F-1A07-47D3-B7F9-3AE761A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1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B5703-4C7A-4375-9F4B-0E443E3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318095-9145-4895-ADBF-24D41243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64149-AC12-4ADF-AA75-BB28AB15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456652-C7F3-46FA-825A-AA96EF99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B41DA-AF0C-431C-91CB-AB7C2769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3E8478-A3AE-4CA0-9323-D79A0671A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B28C4-0189-416E-B242-693C45F6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5C7DE-9189-4D9A-A228-CEBFFFD7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58BBA-4E9A-41D6-AAD1-DCDC22E0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012A1-D530-44C1-B6FB-F42579AF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7787A-7B9F-4105-9C1E-333A018A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C50A8-09F5-449A-82D7-957ACF20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1820F-9BC6-4FD5-8802-2483A028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BD946-E11A-4741-B309-57E4D3E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D8BF6-CA09-4166-BE10-C7E4CA2D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6FD8D-EFCB-4951-B16A-A9DCB64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11092-4070-4843-8447-3BE9FAF7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01FFC-47C6-49BC-9ADE-3AE2CAA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1207D-C6AD-4EB7-8245-A83EB1DA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5825B-5732-4450-B54D-6791418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DC37-07D1-4C0C-867A-2B5B490F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F66D6-6F98-4B67-AC1C-B51E3FD8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99A48-7D24-4F0D-B428-E7FF1B97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9C619E-24C4-4560-B0BD-01C33478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F780A2-71FC-4D9B-880D-DBAB48C0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5E950-B271-4465-A678-8B5186F9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8C74E-4C6F-4605-B192-6F2009DE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17EE8-C4A9-4120-9C53-5557A23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D9B18-0189-4D07-BF32-9366C896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8FD7C2-6ECF-472F-AF61-061A0E4A7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C5D13-5CD0-4DA8-B315-FBCB43BB5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7FDD8F-F966-46A9-AE9F-7D799FAD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4DA497-018A-4602-B2EB-C424981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99DA1F-CF06-410C-A360-F993614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3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9130C-A333-4881-A423-22DF400F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E16B14-EC39-49F6-9855-BAE6D00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3C053-2FB7-47D6-804E-BABE0F0A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4DAC2F-CFB2-4F4E-94EB-4CFC9B8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10AE91-0944-49C4-864F-EF368573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79D5D7-5340-4802-99F2-96E51D7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B895E-30E7-4614-89CA-89BD83A1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BF83F-EA6F-43CA-8AF7-AE6FF85A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AD998-BFCE-4508-8619-345F0FB8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6981C8-2556-4A90-82AD-D49DD6ED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EB7F2C-A14F-41E3-A074-619E2C0C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73AC8-48C7-4556-A99C-F4DDEC43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23651-28D3-4B62-BBD7-A6391C40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24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6FE75-8700-44D4-9ACA-5E06D82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554877-917A-4812-AE23-04D65817B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066F44-9638-4801-9F1B-F869EE98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BBCF1C-9944-4836-BE11-4B821390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308A7-41B0-4546-A938-EB9E40D5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358BA8-1251-4C3E-AF47-9C69EFF5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F55E0-243E-4B61-983C-10E92D14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45CFF-3509-4025-8BA0-ACA1D5B3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3121D-A4DB-4A0B-BA6C-3659EE66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4232-FC23-46C3-8123-678D045CD86D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A9B1F-4010-4EA7-96CF-971ED7CC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57C961-79EB-4DEC-819A-0793D6BA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3CC8-56CC-4BAE-AB65-0AC1D4413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C2D45EC-2D77-4252-A3B3-823F56568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t="9787" r="11720" b="12538"/>
          <a:stretch/>
        </p:blipFill>
        <p:spPr bwMode="auto">
          <a:xfrm>
            <a:off x="0" y="-66248"/>
            <a:ext cx="12289177" cy="69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0F6EB6-D67D-4B62-A252-C130723A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15" y="-58723"/>
            <a:ext cx="12243215" cy="69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4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8EA6F65-E964-41D6-BA82-CC0C31A7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112"/>
            <a:ext cx="12192000" cy="69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045ACBF-DE9E-4725-A301-10648D39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89"/>
            <a:ext cx="12192000" cy="68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A944F36-27C9-434D-8455-1C735CB66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01" y="0"/>
            <a:ext cx="12390540" cy="69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9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7207C4F-6A56-44E2-AED1-28610CE6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44" y="0"/>
            <a:ext cx="12740501" cy="69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6B55B81-9EC7-4148-81FD-4D877C76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90" y="-75502"/>
            <a:ext cx="12500581" cy="69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31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Шакирова Индира Ильшатовна</dc:creator>
  <cp:lastModifiedBy>Шакирова Индира Ильшатовна</cp:lastModifiedBy>
  <cp:revision>2</cp:revision>
  <dcterms:created xsi:type="dcterms:W3CDTF">2022-03-31T16:55:00Z</dcterms:created>
  <dcterms:modified xsi:type="dcterms:W3CDTF">2022-03-31T17:06:39Z</dcterms:modified>
</cp:coreProperties>
</file>