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07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/>
    <p:restoredTop sz="94694"/>
  </p:normalViewPr>
  <p:slideViewPr>
    <p:cSldViewPr snapToGrid="0" snapToObjects="1">
      <p:cViewPr varScale="1">
        <p:scale>
          <a:sx n="178" d="100"/>
          <a:sy n="178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08" y="589241"/>
            <a:ext cx="548044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08" y="1891070"/>
            <a:ext cx="548044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9260" y="191691"/>
            <a:ext cx="1575629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374" y="191691"/>
            <a:ext cx="463554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9" y="897613"/>
            <a:ext cx="6302514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69" y="2409468"/>
            <a:ext cx="6302514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374" y="958453"/>
            <a:ext cx="31055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9302" y="958453"/>
            <a:ext cx="310558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6" y="191691"/>
            <a:ext cx="6302514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327" y="882610"/>
            <a:ext cx="309131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27" y="1315164"/>
            <a:ext cx="3091314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99302" y="882610"/>
            <a:ext cx="310653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99302" y="1315164"/>
            <a:ext cx="310653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7" y="240030"/>
            <a:ext cx="23567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538" y="518398"/>
            <a:ext cx="369930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7" y="1080135"/>
            <a:ext cx="23567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27" y="240030"/>
            <a:ext cx="23567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6538" y="518398"/>
            <a:ext cx="369930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327" y="1080135"/>
            <a:ext cx="23567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375" y="191691"/>
            <a:ext cx="630251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375" y="958453"/>
            <a:ext cx="630251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374" y="3337084"/>
            <a:ext cx="164413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F178-F2F2-9C42-B5F4-D7B5364546E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531" y="3337084"/>
            <a:ext cx="24662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755" y="3337084"/>
            <a:ext cx="164413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6A84-FA6A-3A4F-8C01-97FCB0294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7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464FBAC-137D-2348-B1C8-BA7D51C3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1" y="41275"/>
            <a:ext cx="7302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2019-10-03T10:06:14Z</cp:lastPrinted>
  <dcterms:created xsi:type="dcterms:W3CDTF">2019-09-30T14:50:18Z</dcterms:created>
  <dcterms:modified xsi:type="dcterms:W3CDTF">2019-10-03T10:07:43Z</dcterms:modified>
</cp:coreProperties>
</file>